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 id="2147483648" r:id="rId2"/>
  </p:sldMasterIdLst>
  <p:notesMasterIdLst>
    <p:notesMasterId r:id="rId30"/>
  </p:notesMasterIdLst>
  <p:sldIdLst>
    <p:sldId id="258" r:id="rId3"/>
    <p:sldId id="264" r:id="rId4"/>
    <p:sldId id="259" r:id="rId5"/>
    <p:sldId id="273" r:id="rId6"/>
    <p:sldId id="272" r:id="rId7"/>
    <p:sldId id="274" r:id="rId8"/>
    <p:sldId id="319" r:id="rId9"/>
    <p:sldId id="324" r:id="rId10"/>
    <p:sldId id="330" r:id="rId11"/>
    <p:sldId id="296" r:id="rId12"/>
    <p:sldId id="342" r:id="rId13"/>
    <p:sldId id="284" r:id="rId14"/>
    <p:sldId id="271" r:id="rId15"/>
    <p:sldId id="328" r:id="rId16"/>
    <p:sldId id="318" r:id="rId17"/>
    <p:sldId id="323" r:id="rId18"/>
    <p:sldId id="275" r:id="rId19"/>
    <p:sldId id="333" r:id="rId20"/>
    <p:sldId id="334" r:id="rId21"/>
    <p:sldId id="335" r:id="rId22"/>
    <p:sldId id="336" r:id="rId23"/>
    <p:sldId id="337" r:id="rId24"/>
    <p:sldId id="338" r:id="rId25"/>
    <p:sldId id="339" r:id="rId26"/>
    <p:sldId id="340" r:id="rId27"/>
    <p:sldId id="341" r:id="rId28"/>
    <p:sldId id="32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7"/>
    <p:restoredTop sz="93483"/>
  </p:normalViewPr>
  <p:slideViewPr>
    <p:cSldViewPr snapToGrid="0" snapToObjects="1">
      <p:cViewPr varScale="1">
        <p:scale>
          <a:sx n="77" d="100"/>
          <a:sy n="77" d="100"/>
        </p:scale>
        <p:origin x="859" y="62"/>
      </p:cViewPr>
      <p:guideLst/>
    </p:cSldViewPr>
  </p:slideViewPr>
  <p:outlineViewPr>
    <p:cViewPr>
      <p:scale>
        <a:sx n="33" d="100"/>
        <a:sy n="33" d="100"/>
      </p:scale>
      <p:origin x="0" y="-322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43F47-0CE5-0E4C-9300-648D092CD4F6}"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C23CB-88B2-CC46-856A-251A8F500197}" type="slidenum">
              <a:rPr lang="en-US" smtClean="0"/>
              <a:t>‹#›</a:t>
            </a:fld>
            <a:endParaRPr lang="en-US"/>
          </a:p>
        </p:txBody>
      </p:sp>
    </p:spTree>
    <p:extLst>
      <p:ext uri="{BB962C8B-B14F-4D97-AF65-F5344CB8AC3E}">
        <p14:creationId xmlns:p14="http://schemas.microsoft.com/office/powerpoint/2010/main" val="426166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EC23CB-88B2-CC46-856A-251A8F500197}" type="slidenum">
              <a:rPr lang="en-US" smtClean="0"/>
              <a:t>8</a:t>
            </a:fld>
            <a:endParaRPr lang="en-US"/>
          </a:p>
        </p:txBody>
      </p:sp>
    </p:spTree>
    <p:extLst>
      <p:ext uri="{BB962C8B-B14F-4D97-AF65-F5344CB8AC3E}">
        <p14:creationId xmlns:p14="http://schemas.microsoft.com/office/powerpoint/2010/main" val="414811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510746" y="587968"/>
            <a:ext cx="9144000" cy="2387600"/>
          </a:xfrm>
        </p:spPr>
        <p:txBody>
          <a:bodyPr anchor="b"/>
          <a:lstStyle>
            <a:lvl1pPr algn="l">
              <a:defRPr sz="6000" b="1">
                <a:solidFill>
                  <a:schemeClr val="bg1"/>
                </a:solidFill>
              </a:defRPr>
            </a:lvl1pPr>
          </a:lstStyle>
          <a:p>
            <a:r>
              <a:rPr lang="en-US" dirty="0"/>
              <a:t>COVER &amp;</a:t>
            </a:r>
            <a:br>
              <a:rPr lang="en-US" dirty="0"/>
            </a:br>
            <a:r>
              <a:rPr lang="en-US" dirty="0"/>
              <a:t>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510746" y="3170050"/>
            <a:ext cx="9144000" cy="517899"/>
          </a:xfrm>
        </p:spPr>
        <p:txBody>
          <a:bodyPr>
            <a:normAutofit/>
          </a:bodyPr>
          <a:lstStyle>
            <a:lvl1pPr marL="0" indent="0" algn="l">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Logo&#10;&#10;Description automatically generated">
            <a:extLst>
              <a:ext uri="{FF2B5EF4-FFF2-40B4-BE49-F238E27FC236}">
                <a16:creationId xmlns:a16="http://schemas.microsoft.com/office/drawing/2014/main" id="{64A2D020-36FE-4149-892A-192D6829A2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8074" y="284205"/>
            <a:ext cx="602565" cy="914399"/>
          </a:xfrm>
          <a:prstGeom prst="rect">
            <a:avLst/>
          </a:prstGeom>
        </p:spPr>
      </p:pic>
    </p:spTree>
    <p:extLst>
      <p:ext uri="{BB962C8B-B14F-4D97-AF65-F5344CB8AC3E}">
        <p14:creationId xmlns:p14="http://schemas.microsoft.com/office/powerpoint/2010/main" val="66642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2655329"/>
            <a:ext cx="12192000" cy="1224693"/>
          </a:xfrm>
        </p:spPr>
        <p:txBody>
          <a:bodyPr anchor="ctr"/>
          <a:lstStyle>
            <a:lvl1pPr algn="ctr">
              <a:defRPr sz="6000" b="1">
                <a:solidFill>
                  <a:schemeClr val="bg1"/>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187086"/>
            <a:ext cx="12192000" cy="517899"/>
          </a:xfrm>
        </p:spPr>
        <p:txBody>
          <a:bodyPr>
            <a:normAutofit/>
          </a:bodyPr>
          <a:lstStyle>
            <a:lvl1pPr marL="0" indent="0" algn="ctr">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descr="Logo&#10;&#10;Description automatically generated">
            <a:extLst>
              <a:ext uri="{FF2B5EF4-FFF2-40B4-BE49-F238E27FC236}">
                <a16:creationId xmlns:a16="http://schemas.microsoft.com/office/drawing/2014/main" id="{D3BB46E6-4EEE-0E40-844B-BBF5B909D8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27059" y="284205"/>
            <a:ext cx="602565" cy="914399"/>
          </a:xfrm>
          <a:prstGeom prst="rect">
            <a:avLst/>
          </a:prstGeom>
        </p:spPr>
      </p:pic>
    </p:spTree>
    <p:extLst>
      <p:ext uri="{BB962C8B-B14F-4D97-AF65-F5344CB8AC3E}">
        <p14:creationId xmlns:p14="http://schemas.microsoft.com/office/powerpoint/2010/main" val="272176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8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3149600"/>
            <a:ext cx="12192000" cy="1224693"/>
          </a:xfrm>
        </p:spPr>
        <p:txBody>
          <a:bodyPr anchor="ctr"/>
          <a:lstStyle>
            <a:lvl1pPr algn="ctr">
              <a:defRPr sz="6000" b="1">
                <a:solidFill>
                  <a:schemeClr val="accent3"/>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681357"/>
            <a:ext cx="12192000" cy="517899"/>
          </a:xfrm>
        </p:spPr>
        <p:txBody>
          <a:bodyPr>
            <a:normAutofit/>
          </a:bodyPr>
          <a:lstStyle>
            <a:lvl1pPr marL="0" indent="0" algn="ctr">
              <a:buNone/>
              <a:defRPr sz="2000" b="0" i="0">
                <a:solidFill>
                  <a:schemeClr val="accent3"/>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0CA41157-2850-6D61-407E-A4D6DBDC350F}"/>
              </a:ext>
            </a:extLst>
          </p:cNvPr>
          <p:cNvPicPr>
            <a:picLocks noChangeAspect="1"/>
          </p:cNvPicPr>
          <p:nvPr userDrawn="1"/>
        </p:nvPicPr>
        <p:blipFill>
          <a:blip r:embed="rId2"/>
          <a:stretch>
            <a:fillRect/>
          </a:stretch>
        </p:blipFill>
        <p:spPr>
          <a:xfrm>
            <a:off x="5125643" y="798834"/>
            <a:ext cx="1940714" cy="1719819"/>
          </a:xfrm>
          <a:prstGeom prst="rect">
            <a:avLst/>
          </a:prstGeom>
        </p:spPr>
      </p:pic>
      <p:pic>
        <p:nvPicPr>
          <p:cNvPr id="5" name="Picture 4">
            <a:extLst>
              <a:ext uri="{FF2B5EF4-FFF2-40B4-BE49-F238E27FC236}">
                <a16:creationId xmlns:a16="http://schemas.microsoft.com/office/drawing/2014/main" id="{4E412B13-9482-F630-364C-2194DE54E545}"/>
              </a:ext>
            </a:extLst>
          </p:cNvPr>
          <p:cNvPicPr>
            <a:picLocks noChangeAspect="1"/>
          </p:cNvPicPr>
          <p:nvPr userDrawn="1"/>
        </p:nvPicPr>
        <p:blipFill>
          <a:blip r:embed="rId3"/>
          <a:stretch>
            <a:fillRect/>
          </a:stretch>
        </p:blipFill>
        <p:spPr>
          <a:xfrm rot="1944361">
            <a:off x="-599378" y="5104782"/>
            <a:ext cx="2227456" cy="2227456"/>
          </a:xfrm>
          <a:prstGeom prst="rect">
            <a:avLst/>
          </a:prstGeom>
        </p:spPr>
      </p:pic>
    </p:spTree>
    <p:extLst>
      <p:ext uri="{BB962C8B-B14F-4D97-AF65-F5344CB8AC3E}">
        <p14:creationId xmlns:p14="http://schemas.microsoft.com/office/powerpoint/2010/main" val="1223141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3149600"/>
            <a:ext cx="12192000" cy="1224693"/>
          </a:xfrm>
        </p:spPr>
        <p:txBody>
          <a:bodyPr anchor="ctr"/>
          <a:lstStyle>
            <a:lvl1pPr algn="ctr">
              <a:defRPr sz="6000" b="1">
                <a:solidFill>
                  <a:schemeClr val="accent3"/>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681357"/>
            <a:ext cx="12192000" cy="517899"/>
          </a:xfrm>
        </p:spPr>
        <p:txBody>
          <a:bodyPr>
            <a:normAutofit/>
          </a:bodyPr>
          <a:lstStyle>
            <a:lvl1pPr marL="0" indent="0" algn="ctr">
              <a:buNone/>
              <a:defRPr sz="2000" b="0" i="0">
                <a:solidFill>
                  <a:schemeClr val="accent3"/>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A picture containing plant, green, indoor, bunch&#10;&#10;Description automatically generated">
            <a:extLst>
              <a:ext uri="{FF2B5EF4-FFF2-40B4-BE49-F238E27FC236}">
                <a16:creationId xmlns:a16="http://schemas.microsoft.com/office/drawing/2014/main" id="{DC989C5B-FE9A-FC49-B03B-CF6B62C6F7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271852" cy="6858000"/>
          </a:xfrm>
          <a:prstGeom prst="rect">
            <a:avLst/>
          </a:prstGeom>
        </p:spPr>
      </p:pic>
      <p:pic>
        <p:nvPicPr>
          <p:cNvPr id="9" name="Picture 8" descr="A picture containing plant, green, indoor, bunch&#10;&#10;Description automatically generated">
            <a:extLst>
              <a:ext uri="{FF2B5EF4-FFF2-40B4-BE49-F238E27FC236}">
                <a16:creationId xmlns:a16="http://schemas.microsoft.com/office/drawing/2014/main" id="{715776D8-03D4-C047-87D7-EE8F98EDEC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a:off x="11920148" y="0"/>
            <a:ext cx="271852" cy="6858000"/>
          </a:xfrm>
          <a:prstGeom prst="rect">
            <a:avLst/>
          </a:prstGeom>
        </p:spPr>
      </p:pic>
      <p:pic>
        <p:nvPicPr>
          <p:cNvPr id="4" name="Picture 3">
            <a:extLst>
              <a:ext uri="{FF2B5EF4-FFF2-40B4-BE49-F238E27FC236}">
                <a16:creationId xmlns:a16="http://schemas.microsoft.com/office/drawing/2014/main" id="{3375352E-B2E9-8894-CC49-21467713AF89}"/>
              </a:ext>
            </a:extLst>
          </p:cNvPr>
          <p:cNvPicPr>
            <a:picLocks noChangeAspect="1"/>
          </p:cNvPicPr>
          <p:nvPr userDrawn="1"/>
        </p:nvPicPr>
        <p:blipFill>
          <a:blip r:embed="rId3"/>
          <a:stretch>
            <a:fillRect/>
          </a:stretch>
        </p:blipFill>
        <p:spPr>
          <a:xfrm>
            <a:off x="5125643" y="798834"/>
            <a:ext cx="1940714" cy="1719819"/>
          </a:xfrm>
          <a:prstGeom prst="rect">
            <a:avLst/>
          </a:prstGeom>
        </p:spPr>
      </p:pic>
    </p:spTree>
    <p:extLst>
      <p:ext uri="{BB962C8B-B14F-4D97-AF65-F5344CB8AC3E}">
        <p14:creationId xmlns:p14="http://schemas.microsoft.com/office/powerpoint/2010/main" val="370663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9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2655329"/>
            <a:ext cx="12192000" cy="1224693"/>
          </a:xfrm>
        </p:spPr>
        <p:txBody>
          <a:bodyPr anchor="ctr"/>
          <a:lstStyle>
            <a:lvl1pPr algn="ctr">
              <a:defRPr sz="6000" b="1">
                <a:solidFill>
                  <a:schemeClr val="accent3"/>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187086"/>
            <a:ext cx="12192000" cy="517899"/>
          </a:xfrm>
        </p:spPr>
        <p:txBody>
          <a:bodyPr>
            <a:normAutofit/>
          </a:bodyPr>
          <a:lstStyle>
            <a:lvl1pPr marL="0" indent="0" algn="ctr">
              <a:buNone/>
              <a:defRPr sz="2000" b="0" i="0">
                <a:solidFill>
                  <a:schemeClr val="accent3"/>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02044C75-B269-3D4C-9FCD-464EE3299E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286898" y="3286899"/>
            <a:ext cx="6858000" cy="284204"/>
          </a:xfrm>
          <a:prstGeom prst="rect">
            <a:avLst/>
          </a:prstGeom>
        </p:spPr>
      </p:pic>
      <p:pic>
        <p:nvPicPr>
          <p:cNvPr id="7" name="Picture 6">
            <a:extLst>
              <a:ext uri="{FF2B5EF4-FFF2-40B4-BE49-F238E27FC236}">
                <a16:creationId xmlns:a16="http://schemas.microsoft.com/office/drawing/2014/main" id="{747BE0A1-940F-9849-8668-34578F90AC7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8620896" y="3286899"/>
            <a:ext cx="6858000" cy="284204"/>
          </a:xfrm>
          <a:prstGeom prst="rect">
            <a:avLst/>
          </a:prstGeom>
        </p:spPr>
      </p:pic>
      <p:pic>
        <p:nvPicPr>
          <p:cNvPr id="8" name="Picture 7">
            <a:extLst>
              <a:ext uri="{FF2B5EF4-FFF2-40B4-BE49-F238E27FC236}">
                <a16:creationId xmlns:a16="http://schemas.microsoft.com/office/drawing/2014/main" id="{BB80BAAB-C3FE-9948-B5F9-A9C49C9CB3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27058" y="284205"/>
            <a:ext cx="602565" cy="914398"/>
          </a:xfrm>
          <a:prstGeom prst="rect">
            <a:avLst/>
          </a:prstGeom>
        </p:spPr>
      </p:pic>
    </p:spTree>
    <p:extLst>
      <p:ext uri="{BB962C8B-B14F-4D97-AF65-F5344CB8AC3E}">
        <p14:creationId xmlns:p14="http://schemas.microsoft.com/office/powerpoint/2010/main" val="4048347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2655329"/>
            <a:ext cx="12192000" cy="1224693"/>
          </a:xfrm>
        </p:spPr>
        <p:txBody>
          <a:bodyPr anchor="ctr"/>
          <a:lstStyle>
            <a:lvl1pPr algn="ctr">
              <a:defRPr sz="6000" b="1">
                <a:solidFill>
                  <a:schemeClr val="accent3"/>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187086"/>
            <a:ext cx="12192000" cy="517899"/>
          </a:xfrm>
        </p:spPr>
        <p:txBody>
          <a:bodyPr>
            <a:normAutofit/>
          </a:bodyPr>
          <a:lstStyle>
            <a:lvl1pPr marL="0" indent="0" algn="ctr">
              <a:buNone/>
              <a:defRPr sz="2000" b="0" i="0">
                <a:solidFill>
                  <a:schemeClr val="accent3"/>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D3BB46E6-4EEE-0E40-844B-BBF5B909D8F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27058" y="284205"/>
            <a:ext cx="602565" cy="914398"/>
          </a:xfrm>
          <a:prstGeom prst="rect">
            <a:avLst/>
          </a:prstGeom>
        </p:spPr>
      </p:pic>
      <p:pic>
        <p:nvPicPr>
          <p:cNvPr id="8" name="Picture 7" descr="A picture containing plant, green, indoor, bunch&#10;&#10;Description automatically generated">
            <a:extLst>
              <a:ext uri="{FF2B5EF4-FFF2-40B4-BE49-F238E27FC236}">
                <a16:creationId xmlns:a16="http://schemas.microsoft.com/office/drawing/2014/main" id="{F6F13B02-BD6E-804E-AED1-51FED719C0E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271852" cy="6858000"/>
          </a:xfrm>
          <a:prstGeom prst="rect">
            <a:avLst/>
          </a:prstGeom>
        </p:spPr>
      </p:pic>
      <p:pic>
        <p:nvPicPr>
          <p:cNvPr id="9" name="Picture 8" descr="A picture containing plant, green, indoor, bunch&#10;&#10;Description automatically generated">
            <a:extLst>
              <a:ext uri="{FF2B5EF4-FFF2-40B4-BE49-F238E27FC236}">
                <a16:creationId xmlns:a16="http://schemas.microsoft.com/office/drawing/2014/main" id="{19926C31-9FCA-8B48-ABAA-F26E6E865BF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0800000">
            <a:off x="11920148" y="0"/>
            <a:ext cx="271852" cy="6858000"/>
          </a:xfrm>
          <a:prstGeom prst="rect">
            <a:avLst/>
          </a:prstGeom>
        </p:spPr>
      </p:pic>
    </p:spTree>
    <p:extLst>
      <p:ext uri="{BB962C8B-B14F-4D97-AF65-F5344CB8AC3E}">
        <p14:creationId xmlns:p14="http://schemas.microsoft.com/office/powerpoint/2010/main" val="3565439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42964D-D1C2-D94B-86B2-55EF79C12CB6}"/>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5">
            <a:extLst>
              <a:ext uri="{FF2B5EF4-FFF2-40B4-BE49-F238E27FC236}">
                <a16:creationId xmlns:a16="http://schemas.microsoft.com/office/drawing/2014/main" id="{64EA45FC-AC56-394F-B1B4-AE9A0C91F3A1}"/>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4" name="Slide Number Placeholder 6">
            <a:extLst>
              <a:ext uri="{FF2B5EF4-FFF2-40B4-BE49-F238E27FC236}">
                <a16:creationId xmlns:a16="http://schemas.microsoft.com/office/drawing/2014/main" id="{40158784-C26A-134E-9B57-BF782A75C920}"/>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7" name="Title 1">
            <a:extLst>
              <a:ext uri="{FF2B5EF4-FFF2-40B4-BE49-F238E27FC236}">
                <a16:creationId xmlns:a16="http://schemas.microsoft.com/office/drawing/2014/main" id="{8684F12F-C6BF-7848-A7F7-EB56D04AE30F}"/>
              </a:ext>
            </a:extLst>
          </p:cNvPr>
          <p:cNvSpPr>
            <a:spLocks noGrp="1"/>
          </p:cNvSpPr>
          <p:nvPr>
            <p:ph type="title" hasCustomPrompt="1"/>
          </p:nvPr>
        </p:nvSpPr>
        <p:spPr>
          <a:xfrm>
            <a:off x="457200" y="413031"/>
            <a:ext cx="11277600" cy="1123761"/>
          </a:xfrm>
        </p:spPr>
        <p:txBody>
          <a:bodyPr>
            <a:normAutofit/>
          </a:bodyPr>
          <a:lstStyle>
            <a:lvl1pPr>
              <a:defRPr sz="4000" b="1">
                <a:solidFill>
                  <a:schemeClr val="accent3"/>
                </a:solidFill>
              </a:defRPr>
            </a:lvl1pPr>
          </a:lstStyle>
          <a:p>
            <a:r>
              <a:rPr lang="en-US" dirty="0"/>
              <a:t>CLICK TO EDIT MASTER TITLE STYLE</a:t>
            </a:r>
          </a:p>
        </p:txBody>
      </p:sp>
      <p:sp>
        <p:nvSpPr>
          <p:cNvPr id="18" name="Content Placeholder 26">
            <a:extLst>
              <a:ext uri="{FF2B5EF4-FFF2-40B4-BE49-F238E27FC236}">
                <a16:creationId xmlns:a16="http://schemas.microsoft.com/office/drawing/2014/main" id="{5C9D947F-1CB7-4442-98C5-F523D4E0B351}"/>
              </a:ext>
            </a:extLst>
          </p:cNvPr>
          <p:cNvSpPr>
            <a:spLocks noGrp="1"/>
          </p:cNvSpPr>
          <p:nvPr>
            <p:ph sz="quarter" idx="13"/>
          </p:nvPr>
        </p:nvSpPr>
        <p:spPr>
          <a:xfrm>
            <a:off x="457200" y="1825625"/>
            <a:ext cx="11277600" cy="4057463"/>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B0E12415-E1F4-357A-61F2-04ABB0905E21}"/>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2436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3214BE-05F4-9F49-9BFE-342B2E2994CA}"/>
              </a:ext>
            </a:extLst>
          </p:cNvPr>
          <p:cNvSpPr>
            <a:spLocks noGrp="1"/>
          </p:cNvSpPr>
          <p:nvPr>
            <p:ph type="title" hasCustomPrompt="1"/>
          </p:nvPr>
        </p:nvSpPr>
        <p:spPr>
          <a:xfrm>
            <a:off x="457200" y="413031"/>
            <a:ext cx="5430253" cy="1123761"/>
          </a:xfrm>
        </p:spPr>
        <p:txBody>
          <a:bodyPr>
            <a:normAutofit/>
          </a:bodyPr>
          <a:lstStyle>
            <a:lvl1pPr>
              <a:defRPr sz="3600" b="1">
                <a:solidFill>
                  <a:schemeClr val="accent3"/>
                </a:solidFill>
              </a:defRPr>
            </a:lvl1pPr>
          </a:lstStyle>
          <a:p>
            <a:r>
              <a:rPr lang="en-US" dirty="0"/>
              <a:t>TITLE</a:t>
            </a:r>
          </a:p>
        </p:txBody>
      </p:sp>
      <p:sp>
        <p:nvSpPr>
          <p:cNvPr id="8" name="Content Placeholder 26">
            <a:extLst>
              <a:ext uri="{FF2B5EF4-FFF2-40B4-BE49-F238E27FC236}">
                <a16:creationId xmlns:a16="http://schemas.microsoft.com/office/drawing/2014/main" id="{506F8A70-0E43-4343-8C96-6587CD1C7F77}"/>
              </a:ext>
            </a:extLst>
          </p:cNvPr>
          <p:cNvSpPr>
            <a:spLocks noGrp="1"/>
          </p:cNvSpPr>
          <p:nvPr>
            <p:ph sz="quarter" idx="13"/>
          </p:nvPr>
        </p:nvSpPr>
        <p:spPr>
          <a:xfrm>
            <a:off x="457200" y="1825625"/>
            <a:ext cx="5430253" cy="4057463"/>
          </a:xfrm>
        </p:spPr>
        <p:txBody>
          <a:bodyPr>
            <a:normAutofit/>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7">
            <a:extLst>
              <a:ext uri="{FF2B5EF4-FFF2-40B4-BE49-F238E27FC236}">
                <a16:creationId xmlns:a16="http://schemas.microsoft.com/office/drawing/2014/main" id="{4DAE44D5-D869-6A4D-8154-CCC5CF97D47C}"/>
              </a:ext>
            </a:extLst>
          </p:cNvPr>
          <p:cNvSpPr>
            <a:spLocks noGrp="1"/>
          </p:cNvSpPr>
          <p:nvPr>
            <p:ph type="pic" sz="quarter" idx="14" hasCustomPrompt="1"/>
          </p:nvPr>
        </p:nvSpPr>
        <p:spPr>
          <a:xfrm>
            <a:off x="6096000" y="-1"/>
            <a:ext cx="6096000" cy="6115552"/>
          </a:xfrm>
          <a:solidFill>
            <a:srgbClr val="BFBFBF">
              <a:alpha val="49804"/>
            </a:srgbClr>
          </a:solidFill>
          <a:ln w="28575">
            <a:noFill/>
          </a:ln>
        </p:spPr>
        <p:txBody>
          <a:bodyPr vert="horz" lIns="0" tIns="0" rIns="0" bIns="0"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i="1">
                <a:solidFill>
                  <a:schemeClr val="accent3"/>
                </a:solidFill>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photo</a:t>
            </a:r>
          </a:p>
        </p:txBody>
      </p:sp>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16F2B90C-9308-65E0-A933-6605F5D555EF}"/>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490161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3214BE-05F4-9F49-9BFE-342B2E2994CA}"/>
              </a:ext>
            </a:extLst>
          </p:cNvPr>
          <p:cNvSpPr>
            <a:spLocks noGrp="1"/>
          </p:cNvSpPr>
          <p:nvPr>
            <p:ph type="title" hasCustomPrompt="1"/>
          </p:nvPr>
        </p:nvSpPr>
        <p:spPr>
          <a:xfrm>
            <a:off x="6428873" y="413031"/>
            <a:ext cx="5430253" cy="1123761"/>
          </a:xfrm>
        </p:spPr>
        <p:txBody>
          <a:bodyPr>
            <a:normAutofit/>
          </a:bodyPr>
          <a:lstStyle>
            <a:lvl1pPr>
              <a:defRPr sz="3600" b="1">
                <a:solidFill>
                  <a:schemeClr val="accent3"/>
                </a:solidFill>
              </a:defRPr>
            </a:lvl1pPr>
          </a:lstStyle>
          <a:p>
            <a:r>
              <a:rPr lang="en-US" dirty="0"/>
              <a:t>TITLE</a:t>
            </a:r>
          </a:p>
        </p:txBody>
      </p:sp>
      <p:sp>
        <p:nvSpPr>
          <p:cNvPr id="8" name="Content Placeholder 26">
            <a:extLst>
              <a:ext uri="{FF2B5EF4-FFF2-40B4-BE49-F238E27FC236}">
                <a16:creationId xmlns:a16="http://schemas.microsoft.com/office/drawing/2014/main" id="{506F8A70-0E43-4343-8C96-6587CD1C7F77}"/>
              </a:ext>
            </a:extLst>
          </p:cNvPr>
          <p:cNvSpPr>
            <a:spLocks noGrp="1"/>
          </p:cNvSpPr>
          <p:nvPr>
            <p:ph sz="quarter" idx="13"/>
          </p:nvPr>
        </p:nvSpPr>
        <p:spPr>
          <a:xfrm>
            <a:off x="6428873" y="1825625"/>
            <a:ext cx="5430253" cy="4057463"/>
          </a:xfrm>
        </p:spPr>
        <p:txBody>
          <a:bodyPr>
            <a:normAutofit/>
          </a:bodyPr>
          <a:lstStyle>
            <a:lvl1pPr>
              <a:defRPr sz="2400">
                <a:solidFill>
                  <a:schemeClr val="accent3"/>
                </a:solidFill>
              </a:defRPr>
            </a:lvl1pPr>
            <a:lvl2pPr>
              <a:defRPr sz="2000">
                <a:solidFill>
                  <a:schemeClr val="accent3"/>
                </a:solidFill>
              </a:defRPr>
            </a:lvl2pPr>
            <a:lvl3pPr>
              <a:defRPr sz="1800">
                <a:solidFill>
                  <a:schemeClr val="accent3"/>
                </a:solidFill>
              </a:defRPr>
            </a:lvl3pPr>
            <a:lvl4pPr>
              <a:defRPr sz="1800">
                <a:solidFill>
                  <a:schemeClr val="accent3"/>
                </a:solidFill>
              </a:defRPr>
            </a:lvl4pPr>
            <a:lvl5pPr>
              <a:defRPr sz="1800">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7">
            <a:extLst>
              <a:ext uri="{FF2B5EF4-FFF2-40B4-BE49-F238E27FC236}">
                <a16:creationId xmlns:a16="http://schemas.microsoft.com/office/drawing/2014/main" id="{4DAE44D5-D869-6A4D-8154-CCC5CF97D47C}"/>
              </a:ext>
            </a:extLst>
          </p:cNvPr>
          <p:cNvSpPr>
            <a:spLocks noGrp="1"/>
          </p:cNvSpPr>
          <p:nvPr>
            <p:ph type="pic" sz="quarter" idx="14" hasCustomPrompt="1"/>
          </p:nvPr>
        </p:nvSpPr>
        <p:spPr>
          <a:xfrm>
            <a:off x="0" y="-1"/>
            <a:ext cx="6096000" cy="6115552"/>
          </a:xfrm>
          <a:solidFill>
            <a:srgbClr val="BFBFBF">
              <a:alpha val="49804"/>
            </a:srgbClr>
          </a:solidFill>
          <a:ln w="28575">
            <a:noFill/>
          </a:ln>
        </p:spPr>
        <p:txBody>
          <a:bodyPr vert="horz" lIns="0" tIns="0" rIns="0" bIns="0"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i="1">
                <a:solidFill>
                  <a:schemeClr val="accent3"/>
                </a:solidFill>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photo</a:t>
            </a:r>
          </a:p>
        </p:txBody>
      </p:sp>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970177C1-DBC4-8B39-68C7-BC7B94A77C90}"/>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040132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4DAE44D5-D869-6A4D-8154-CCC5CF97D47C}"/>
              </a:ext>
            </a:extLst>
          </p:cNvPr>
          <p:cNvSpPr>
            <a:spLocks noGrp="1"/>
          </p:cNvSpPr>
          <p:nvPr>
            <p:ph type="pic" sz="quarter" idx="14" hasCustomPrompt="1"/>
          </p:nvPr>
        </p:nvSpPr>
        <p:spPr>
          <a:xfrm>
            <a:off x="0" y="-1"/>
            <a:ext cx="12192000" cy="6115552"/>
          </a:xfrm>
          <a:solidFill>
            <a:srgbClr val="BFBFBF">
              <a:alpha val="49804"/>
            </a:srgbClr>
          </a:solidFill>
          <a:ln w="28575">
            <a:noFill/>
          </a:ln>
        </p:spPr>
        <p:txBody>
          <a:bodyPr vert="horz" lIns="0" tIns="0" rIns="0" bIns="0" rtlCol="0" anchor="ctr">
            <a:normAutofit/>
          </a:bodyPr>
          <a:lstStyle>
            <a:lvl1pPr marL="0" indent="0" algn="ctr">
              <a:buNone/>
              <a:defRPr lang="en-US" i="1">
                <a:solidFill>
                  <a:schemeClr val="accent3"/>
                </a:solidFill>
              </a:defRPr>
            </a:lvl1pPr>
          </a:lstStyle>
          <a:p>
            <a:pPr marL="228600" lvl="0" indent="-228600" algn="ctr"/>
            <a:r>
              <a:rPr lang="en-US" dirty="0"/>
              <a:t>Click icon to add photo</a:t>
            </a:r>
          </a:p>
        </p:txBody>
      </p:sp>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524554AE-E49C-A4B1-75C4-4A4B3E95FD79}"/>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693851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457200"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6A1E394E-E81E-2242-8560-F89ABC0EF7A0}"/>
              </a:ext>
            </a:extLst>
          </p:cNvPr>
          <p:cNvSpPr>
            <a:spLocks noGrp="1"/>
          </p:cNvSpPr>
          <p:nvPr>
            <p:ph type="pic" sz="quarter" idx="16" hasCustomPrompt="1"/>
          </p:nvPr>
        </p:nvSpPr>
        <p:spPr>
          <a:xfrm>
            <a:off x="7540292" y="0"/>
            <a:ext cx="4651708" cy="6111689"/>
          </a:xfrm>
          <a:solidFill>
            <a:srgbClr val="BFBFBF">
              <a:alpha val="49804"/>
            </a:srgbClr>
          </a:solidFill>
          <a:ln w="28575">
            <a:noFill/>
          </a:ln>
        </p:spPr>
        <p:txBody>
          <a:bodyPr vert="horz" lIns="0" tIns="0" rIns="0" bIns="0"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i="1">
                <a:solidFill>
                  <a:schemeClr val="accent3"/>
                </a:solidFill>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photo</a:t>
            </a:r>
          </a:p>
        </p:txBody>
      </p:sp>
      <p:pic>
        <p:nvPicPr>
          <p:cNvPr id="2" name="Picture 1">
            <a:extLst>
              <a:ext uri="{FF2B5EF4-FFF2-40B4-BE49-F238E27FC236}">
                <a16:creationId xmlns:a16="http://schemas.microsoft.com/office/drawing/2014/main" id="{305BBBB8-42B6-BF0C-1FDF-01E263324345}"/>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8894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510746" y="2395837"/>
            <a:ext cx="9144000" cy="2387600"/>
          </a:xfrm>
        </p:spPr>
        <p:txBody>
          <a:bodyPr anchor="ctr"/>
          <a:lstStyle>
            <a:lvl1pPr algn="l">
              <a:defRPr sz="6000" b="1">
                <a:solidFill>
                  <a:schemeClr val="bg1"/>
                </a:solidFill>
              </a:defRPr>
            </a:lvl1pPr>
          </a:lstStyle>
          <a:p>
            <a:r>
              <a:rPr lang="en-US" dirty="0"/>
              <a:t>COVER &amp;</a:t>
            </a:r>
            <a:br>
              <a:rPr lang="en-US" dirty="0"/>
            </a:br>
            <a:r>
              <a:rPr lang="en-US" dirty="0"/>
              <a:t>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510746" y="4977919"/>
            <a:ext cx="9144000" cy="517899"/>
          </a:xfrm>
        </p:spPr>
        <p:txBody>
          <a:bodyPr>
            <a:normAutofit/>
          </a:bodyPr>
          <a:lstStyle>
            <a:lvl1pPr marL="0" indent="0" algn="l">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80648D50-5254-CDE6-5A88-03F5E40CEECB}"/>
              </a:ext>
            </a:extLst>
          </p:cNvPr>
          <p:cNvPicPr>
            <a:picLocks noChangeAspect="1"/>
          </p:cNvPicPr>
          <p:nvPr userDrawn="1"/>
        </p:nvPicPr>
        <p:blipFill>
          <a:blip r:embed="rId3"/>
          <a:stretch>
            <a:fillRect/>
          </a:stretch>
        </p:blipFill>
        <p:spPr>
          <a:xfrm>
            <a:off x="578478" y="1278191"/>
            <a:ext cx="2265948" cy="923164"/>
          </a:xfrm>
          <a:prstGeom prst="rect">
            <a:avLst/>
          </a:prstGeom>
        </p:spPr>
      </p:pic>
    </p:spTree>
    <p:extLst>
      <p:ext uri="{BB962C8B-B14F-4D97-AF65-F5344CB8AC3E}">
        <p14:creationId xmlns:p14="http://schemas.microsoft.com/office/powerpoint/2010/main" val="4250573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457200"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29B2A2B7-39E0-CB4A-AFE7-7C6FEA2FAC60}"/>
              </a:ext>
            </a:extLst>
          </p:cNvPr>
          <p:cNvSpPr>
            <a:spLocks noGrp="1"/>
          </p:cNvSpPr>
          <p:nvPr>
            <p:ph type="pic" sz="quarter" idx="16" hasCustomPrompt="1"/>
          </p:nvPr>
        </p:nvSpPr>
        <p:spPr>
          <a:xfrm>
            <a:off x="7540292" y="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7" name="Picture Placeholder 8">
            <a:extLst>
              <a:ext uri="{FF2B5EF4-FFF2-40B4-BE49-F238E27FC236}">
                <a16:creationId xmlns:a16="http://schemas.microsoft.com/office/drawing/2014/main" id="{3C4CDA40-D093-134E-8BC1-A7948B3E7AFC}"/>
              </a:ext>
            </a:extLst>
          </p:cNvPr>
          <p:cNvSpPr>
            <a:spLocks noGrp="1"/>
          </p:cNvSpPr>
          <p:nvPr>
            <p:ph type="pic" sz="quarter" idx="17" hasCustomPrompt="1"/>
          </p:nvPr>
        </p:nvSpPr>
        <p:spPr>
          <a:xfrm>
            <a:off x="7540292" y="311844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pic>
        <p:nvPicPr>
          <p:cNvPr id="2" name="Picture 1">
            <a:extLst>
              <a:ext uri="{FF2B5EF4-FFF2-40B4-BE49-F238E27FC236}">
                <a16:creationId xmlns:a16="http://schemas.microsoft.com/office/drawing/2014/main" id="{0D47EFF0-C765-4E13-3B10-6F7F22692326}"/>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706003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457200"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C7B68D18-6D35-DF49-B53D-AD312CB8C756}"/>
              </a:ext>
            </a:extLst>
          </p:cNvPr>
          <p:cNvSpPr>
            <a:spLocks noGrp="1"/>
          </p:cNvSpPr>
          <p:nvPr>
            <p:ph type="pic" sz="quarter" idx="16" hasCustomPrompt="1"/>
          </p:nvPr>
        </p:nvSpPr>
        <p:spPr>
          <a:xfrm>
            <a:off x="7540292" y="0"/>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8" name="Picture Placeholder 8">
            <a:extLst>
              <a:ext uri="{FF2B5EF4-FFF2-40B4-BE49-F238E27FC236}">
                <a16:creationId xmlns:a16="http://schemas.microsoft.com/office/drawing/2014/main" id="{81E02A61-6B19-514D-B23F-57D6064B92C3}"/>
              </a:ext>
            </a:extLst>
          </p:cNvPr>
          <p:cNvSpPr>
            <a:spLocks noGrp="1"/>
          </p:cNvSpPr>
          <p:nvPr>
            <p:ph type="pic" sz="quarter" idx="17" hasCustomPrompt="1"/>
          </p:nvPr>
        </p:nvSpPr>
        <p:spPr>
          <a:xfrm>
            <a:off x="7540292" y="2072644"/>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9" name="Picture Placeholder 8">
            <a:extLst>
              <a:ext uri="{FF2B5EF4-FFF2-40B4-BE49-F238E27FC236}">
                <a16:creationId xmlns:a16="http://schemas.microsoft.com/office/drawing/2014/main" id="{A47727CF-6BAA-1B47-BFAE-040CA44F1D00}"/>
              </a:ext>
            </a:extLst>
          </p:cNvPr>
          <p:cNvSpPr>
            <a:spLocks noGrp="1"/>
          </p:cNvSpPr>
          <p:nvPr>
            <p:ph type="pic" sz="quarter" idx="18" hasCustomPrompt="1"/>
          </p:nvPr>
        </p:nvSpPr>
        <p:spPr>
          <a:xfrm>
            <a:off x="7540292" y="4145288"/>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pic>
        <p:nvPicPr>
          <p:cNvPr id="2" name="Picture 1">
            <a:extLst>
              <a:ext uri="{FF2B5EF4-FFF2-40B4-BE49-F238E27FC236}">
                <a16:creationId xmlns:a16="http://schemas.microsoft.com/office/drawing/2014/main" id="{1D2A94A9-CA72-C423-5C79-EA65451809D9}"/>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906965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457200"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Picture Placeholder 8">
            <a:extLst>
              <a:ext uri="{FF2B5EF4-FFF2-40B4-BE49-F238E27FC236}">
                <a16:creationId xmlns:a16="http://schemas.microsoft.com/office/drawing/2014/main" id="{DB68FF37-F41A-B243-894C-7E2958F2DA01}"/>
              </a:ext>
            </a:extLst>
          </p:cNvPr>
          <p:cNvSpPr>
            <a:spLocks noGrp="1"/>
          </p:cNvSpPr>
          <p:nvPr>
            <p:ph type="pic" sz="quarter" idx="16" hasCustomPrompt="1"/>
          </p:nvPr>
        </p:nvSpPr>
        <p:spPr>
          <a:xfrm>
            <a:off x="7540292" y="0"/>
            <a:ext cx="4651708"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0" name="Picture Placeholder 8">
            <a:extLst>
              <a:ext uri="{FF2B5EF4-FFF2-40B4-BE49-F238E27FC236}">
                <a16:creationId xmlns:a16="http://schemas.microsoft.com/office/drawing/2014/main" id="{80F6731A-1CEE-7A4A-97EB-129F2213433C}"/>
              </a:ext>
            </a:extLst>
          </p:cNvPr>
          <p:cNvSpPr>
            <a:spLocks noGrp="1"/>
          </p:cNvSpPr>
          <p:nvPr>
            <p:ph type="pic" sz="quarter" idx="17" hasCustomPrompt="1"/>
          </p:nvPr>
        </p:nvSpPr>
        <p:spPr>
          <a:xfrm>
            <a:off x="7540292"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1" name="Picture Placeholder 8">
            <a:extLst>
              <a:ext uri="{FF2B5EF4-FFF2-40B4-BE49-F238E27FC236}">
                <a16:creationId xmlns:a16="http://schemas.microsoft.com/office/drawing/2014/main" id="{B7B6145A-F8FC-C943-898C-B1F4D2AE37DE}"/>
              </a:ext>
            </a:extLst>
          </p:cNvPr>
          <p:cNvSpPr>
            <a:spLocks noGrp="1"/>
          </p:cNvSpPr>
          <p:nvPr>
            <p:ph type="pic" sz="quarter" idx="18" hasCustomPrompt="1"/>
          </p:nvPr>
        </p:nvSpPr>
        <p:spPr>
          <a:xfrm>
            <a:off x="7540290" y="4145288"/>
            <a:ext cx="4651709"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2" name="Picture Placeholder 8">
            <a:extLst>
              <a:ext uri="{FF2B5EF4-FFF2-40B4-BE49-F238E27FC236}">
                <a16:creationId xmlns:a16="http://schemas.microsoft.com/office/drawing/2014/main" id="{30BAEB52-BD54-1F49-A075-C9B2B429C5FE}"/>
              </a:ext>
            </a:extLst>
          </p:cNvPr>
          <p:cNvSpPr>
            <a:spLocks noGrp="1"/>
          </p:cNvSpPr>
          <p:nvPr>
            <p:ph type="pic" sz="quarter" idx="19" hasCustomPrompt="1"/>
          </p:nvPr>
        </p:nvSpPr>
        <p:spPr>
          <a:xfrm>
            <a:off x="9928758"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pic>
        <p:nvPicPr>
          <p:cNvPr id="2" name="Picture 1">
            <a:extLst>
              <a:ext uri="{FF2B5EF4-FFF2-40B4-BE49-F238E27FC236}">
                <a16:creationId xmlns:a16="http://schemas.microsoft.com/office/drawing/2014/main" id="{0C996C12-9C89-F2C6-251D-B61E8B9A31E5}"/>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667401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457200"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0E00FD70-76E9-AA48-9BDB-471244879950}"/>
              </a:ext>
            </a:extLst>
          </p:cNvPr>
          <p:cNvSpPr>
            <a:spLocks noGrp="1"/>
          </p:cNvSpPr>
          <p:nvPr>
            <p:ph type="pic" sz="quarter" idx="16" hasCustomPrompt="1"/>
          </p:nvPr>
        </p:nvSpPr>
        <p:spPr>
          <a:xfrm>
            <a:off x="7540292"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8" name="Picture Placeholder 8">
            <a:extLst>
              <a:ext uri="{FF2B5EF4-FFF2-40B4-BE49-F238E27FC236}">
                <a16:creationId xmlns:a16="http://schemas.microsoft.com/office/drawing/2014/main" id="{0E8D85A7-9482-1641-9C09-B2FBF5E5AF45}"/>
              </a:ext>
            </a:extLst>
          </p:cNvPr>
          <p:cNvSpPr>
            <a:spLocks noGrp="1"/>
          </p:cNvSpPr>
          <p:nvPr>
            <p:ph type="pic" sz="quarter" idx="17" hasCustomPrompt="1"/>
          </p:nvPr>
        </p:nvSpPr>
        <p:spPr>
          <a:xfrm>
            <a:off x="7540292" y="2072644"/>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9" name="Picture Placeholder 8">
            <a:extLst>
              <a:ext uri="{FF2B5EF4-FFF2-40B4-BE49-F238E27FC236}">
                <a16:creationId xmlns:a16="http://schemas.microsoft.com/office/drawing/2014/main" id="{24402D04-062D-274B-A450-615C43E74916}"/>
              </a:ext>
            </a:extLst>
          </p:cNvPr>
          <p:cNvSpPr>
            <a:spLocks noGrp="1"/>
          </p:cNvSpPr>
          <p:nvPr>
            <p:ph type="pic" sz="quarter" idx="18" hasCustomPrompt="1"/>
          </p:nvPr>
        </p:nvSpPr>
        <p:spPr>
          <a:xfrm>
            <a:off x="7540292"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3" name="Picture Placeholder 8">
            <a:extLst>
              <a:ext uri="{FF2B5EF4-FFF2-40B4-BE49-F238E27FC236}">
                <a16:creationId xmlns:a16="http://schemas.microsoft.com/office/drawing/2014/main" id="{32187643-6697-B843-9199-407494CAD3C2}"/>
              </a:ext>
            </a:extLst>
          </p:cNvPr>
          <p:cNvSpPr>
            <a:spLocks noGrp="1"/>
          </p:cNvSpPr>
          <p:nvPr>
            <p:ph type="pic" sz="quarter" idx="20" hasCustomPrompt="1"/>
          </p:nvPr>
        </p:nvSpPr>
        <p:spPr>
          <a:xfrm>
            <a:off x="9928758"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4" name="Picture Placeholder 8">
            <a:extLst>
              <a:ext uri="{FF2B5EF4-FFF2-40B4-BE49-F238E27FC236}">
                <a16:creationId xmlns:a16="http://schemas.microsoft.com/office/drawing/2014/main" id="{4C4D5085-1477-B346-88C8-AE22C705CE38}"/>
              </a:ext>
            </a:extLst>
          </p:cNvPr>
          <p:cNvSpPr>
            <a:spLocks noGrp="1"/>
          </p:cNvSpPr>
          <p:nvPr>
            <p:ph type="pic" sz="quarter" idx="21" hasCustomPrompt="1"/>
          </p:nvPr>
        </p:nvSpPr>
        <p:spPr>
          <a:xfrm>
            <a:off x="9928758"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pic>
        <p:nvPicPr>
          <p:cNvPr id="2" name="Picture 1">
            <a:extLst>
              <a:ext uri="{FF2B5EF4-FFF2-40B4-BE49-F238E27FC236}">
                <a16:creationId xmlns:a16="http://schemas.microsoft.com/office/drawing/2014/main" id="{5B8A2AF9-3482-A501-A27B-0AAD04D3EEF9}"/>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458902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1" name="Title 1">
            <a:extLst>
              <a:ext uri="{FF2B5EF4-FFF2-40B4-BE49-F238E27FC236}">
                <a16:creationId xmlns:a16="http://schemas.microsoft.com/office/drawing/2014/main" id="{BB270422-8C60-E046-886E-D3645420AC7C}"/>
              </a:ext>
            </a:extLst>
          </p:cNvPr>
          <p:cNvSpPr txBox="1">
            <a:spLocks/>
          </p:cNvSpPr>
          <p:nvPr userDrawn="1"/>
        </p:nvSpPr>
        <p:spPr>
          <a:xfrm>
            <a:off x="5159912" y="413030"/>
            <a:ext cx="6835140" cy="112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solidFill>
                  <a:schemeClr val="accent3"/>
                </a:solidFill>
              </a:rPr>
              <a:t>HEADLINE</a:t>
            </a:r>
          </a:p>
        </p:txBody>
      </p:sp>
      <p:sp>
        <p:nvSpPr>
          <p:cNvPr id="12" name="Content Placeholder 2">
            <a:extLst>
              <a:ext uri="{FF2B5EF4-FFF2-40B4-BE49-F238E27FC236}">
                <a16:creationId xmlns:a16="http://schemas.microsoft.com/office/drawing/2014/main" id="{7B005FBE-8EEB-DC40-A5F2-0CAF3B67C764}"/>
              </a:ext>
            </a:extLst>
          </p:cNvPr>
          <p:cNvSpPr>
            <a:spLocks noGrp="1"/>
          </p:cNvSpPr>
          <p:nvPr>
            <p:ph idx="1"/>
          </p:nvPr>
        </p:nvSpPr>
        <p:spPr>
          <a:xfrm>
            <a:off x="5159912"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8">
            <a:extLst>
              <a:ext uri="{FF2B5EF4-FFF2-40B4-BE49-F238E27FC236}">
                <a16:creationId xmlns:a16="http://schemas.microsoft.com/office/drawing/2014/main" id="{6A1E394E-E81E-2242-8560-F89ABC0EF7A0}"/>
              </a:ext>
            </a:extLst>
          </p:cNvPr>
          <p:cNvSpPr>
            <a:spLocks noGrp="1"/>
          </p:cNvSpPr>
          <p:nvPr>
            <p:ph type="pic" sz="quarter" idx="16" hasCustomPrompt="1"/>
          </p:nvPr>
        </p:nvSpPr>
        <p:spPr>
          <a:xfrm>
            <a:off x="0" y="0"/>
            <a:ext cx="4651708" cy="6111689"/>
          </a:xfrm>
          <a:solidFill>
            <a:srgbClr val="BFBFBF">
              <a:alpha val="49804"/>
            </a:srgbClr>
          </a:solidFill>
          <a:ln w="28575">
            <a:noFill/>
          </a:ln>
        </p:spPr>
        <p:txBody>
          <a:bodyPr vert="horz" lIns="0" tIns="0" rIns="0" bIns="0" rtlCol="0" anchor="ct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i="1">
                <a:solidFill>
                  <a:schemeClr val="accent3"/>
                </a:solidFill>
              </a:defRPr>
            </a:lvl1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photo</a:t>
            </a:r>
          </a:p>
        </p:txBody>
      </p:sp>
      <p:pic>
        <p:nvPicPr>
          <p:cNvPr id="2" name="Picture 1">
            <a:extLst>
              <a:ext uri="{FF2B5EF4-FFF2-40B4-BE49-F238E27FC236}">
                <a16:creationId xmlns:a16="http://schemas.microsoft.com/office/drawing/2014/main" id="{48B751FE-7887-209A-FDAB-024682AA0C04}"/>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514794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9" name="Picture Placeholder 8">
            <a:extLst>
              <a:ext uri="{FF2B5EF4-FFF2-40B4-BE49-F238E27FC236}">
                <a16:creationId xmlns:a16="http://schemas.microsoft.com/office/drawing/2014/main" id="{29B2A2B7-39E0-CB4A-AFE7-7C6FEA2FAC60}"/>
              </a:ext>
            </a:extLst>
          </p:cNvPr>
          <p:cNvSpPr>
            <a:spLocks noGrp="1"/>
          </p:cNvSpPr>
          <p:nvPr>
            <p:ph type="pic" sz="quarter" idx="16" hasCustomPrompt="1"/>
          </p:nvPr>
        </p:nvSpPr>
        <p:spPr>
          <a:xfrm>
            <a:off x="0" y="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7" name="Picture Placeholder 8">
            <a:extLst>
              <a:ext uri="{FF2B5EF4-FFF2-40B4-BE49-F238E27FC236}">
                <a16:creationId xmlns:a16="http://schemas.microsoft.com/office/drawing/2014/main" id="{3C4CDA40-D093-134E-8BC1-A7948B3E7AFC}"/>
              </a:ext>
            </a:extLst>
          </p:cNvPr>
          <p:cNvSpPr>
            <a:spLocks noGrp="1"/>
          </p:cNvSpPr>
          <p:nvPr>
            <p:ph type="pic" sz="quarter" idx="17" hasCustomPrompt="1"/>
          </p:nvPr>
        </p:nvSpPr>
        <p:spPr>
          <a:xfrm>
            <a:off x="0" y="3118440"/>
            <a:ext cx="4651708" cy="299325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Title 1">
            <a:extLst>
              <a:ext uri="{FF2B5EF4-FFF2-40B4-BE49-F238E27FC236}">
                <a16:creationId xmlns:a16="http://schemas.microsoft.com/office/drawing/2014/main" id="{B7723902-53BC-1E45-8A64-B818BAD0622C}"/>
              </a:ext>
            </a:extLst>
          </p:cNvPr>
          <p:cNvSpPr txBox="1">
            <a:spLocks/>
          </p:cNvSpPr>
          <p:nvPr userDrawn="1"/>
        </p:nvSpPr>
        <p:spPr>
          <a:xfrm>
            <a:off x="5159912" y="413030"/>
            <a:ext cx="6835140" cy="112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solidFill>
                  <a:schemeClr val="accent3"/>
                </a:solidFill>
              </a:rPr>
              <a:t>HEADLINE</a:t>
            </a:r>
          </a:p>
        </p:txBody>
      </p:sp>
      <p:sp>
        <p:nvSpPr>
          <p:cNvPr id="18" name="Content Placeholder 2">
            <a:extLst>
              <a:ext uri="{FF2B5EF4-FFF2-40B4-BE49-F238E27FC236}">
                <a16:creationId xmlns:a16="http://schemas.microsoft.com/office/drawing/2014/main" id="{ACD80E6D-B745-684B-8EB4-D28004085981}"/>
              </a:ext>
            </a:extLst>
          </p:cNvPr>
          <p:cNvSpPr>
            <a:spLocks noGrp="1"/>
          </p:cNvSpPr>
          <p:nvPr>
            <p:ph idx="1"/>
          </p:nvPr>
        </p:nvSpPr>
        <p:spPr>
          <a:xfrm>
            <a:off x="5159912"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E3449B10-BFBB-3625-DDA9-27BFE7638850}"/>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2659865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3" name="Picture Placeholder 8">
            <a:extLst>
              <a:ext uri="{FF2B5EF4-FFF2-40B4-BE49-F238E27FC236}">
                <a16:creationId xmlns:a16="http://schemas.microsoft.com/office/drawing/2014/main" id="{C7B68D18-6D35-DF49-B53D-AD312CB8C756}"/>
              </a:ext>
            </a:extLst>
          </p:cNvPr>
          <p:cNvSpPr>
            <a:spLocks noGrp="1"/>
          </p:cNvSpPr>
          <p:nvPr>
            <p:ph type="pic" sz="quarter" idx="16" hasCustomPrompt="1"/>
          </p:nvPr>
        </p:nvSpPr>
        <p:spPr>
          <a:xfrm>
            <a:off x="0" y="0"/>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8" name="Picture Placeholder 8">
            <a:extLst>
              <a:ext uri="{FF2B5EF4-FFF2-40B4-BE49-F238E27FC236}">
                <a16:creationId xmlns:a16="http://schemas.microsoft.com/office/drawing/2014/main" id="{81E02A61-6B19-514D-B23F-57D6064B92C3}"/>
              </a:ext>
            </a:extLst>
          </p:cNvPr>
          <p:cNvSpPr>
            <a:spLocks noGrp="1"/>
          </p:cNvSpPr>
          <p:nvPr>
            <p:ph type="pic" sz="quarter" idx="17" hasCustomPrompt="1"/>
          </p:nvPr>
        </p:nvSpPr>
        <p:spPr>
          <a:xfrm>
            <a:off x="0" y="2072644"/>
            <a:ext cx="4651708" cy="1953771"/>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9" name="Picture Placeholder 8">
            <a:extLst>
              <a:ext uri="{FF2B5EF4-FFF2-40B4-BE49-F238E27FC236}">
                <a16:creationId xmlns:a16="http://schemas.microsoft.com/office/drawing/2014/main" id="{A47727CF-6BAA-1B47-BFAE-040CA44F1D00}"/>
              </a:ext>
            </a:extLst>
          </p:cNvPr>
          <p:cNvSpPr>
            <a:spLocks noGrp="1"/>
          </p:cNvSpPr>
          <p:nvPr>
            <p:ph type="pic" sz="quarter" idx="18" hasCustomPrompt="1"/>
          </p:nvPr>
        </p:nvSpPr>
        <p:spPr>
          <a:xfrm>
            <a:off x="0" y="4145288"/>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7" name="Title 1">
            <a:extLst>
              <a:ext uri="{FF2B5EF4-FFF2-40B4-BE49-F238E27FC236}">
                <a16:creationId xmlns:a16="http://schemas.microsoft.com/office/drawing/2014/main" id="{154CFC3F-E2EE-3F4F-95CC-E91659E96ACD}"/>
              </a:ext>
            </a:extLst>
          </p:cNvPr>
          <p:cNvSpPr txBox="1">
            <a:spLocks/>
          </p:cNvSpPr>
          <p:nvPr userDrawn="1"/>
        </p:nvSpPr>
        <p:spPr>
          <a:xfrm>
            <a:off x="5159912" y="413030"/>
            <a:ext cx="6835140" cy="112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solidFill>
                  <a:schemeClr val="accent3"/>
                </a:solidFill>
              </a:rPr>
              <a:t>HEADLINE</a:t>
            </a:r>
          </a:p>
        </p:txBody>
      </p:sp>
      <p:sp>
        <p:nvSpPr>
          <p:cNvPr id="20" name="Content Placeholder 2">
            <a:extLst>
              <a:ext uri="{FF2B5EF4-FFF2-40B4-BE49-F238E27FC236}">
                <a16:creationId xmlns:a16="http://schemas.microsoft.com/office/drawing/2014/main" id="{534CF83C-639E-DF45-BBB6-033F6F8778F6}"/>
              </a:ext>
            </a:extLst>
          </p:cNvPr>
          <p:cNvSpPr>
            <a:spLocks noGrp="1"/>
          </p:cNvSpPr>
          <p:nvPr>
            <p:ph idx="1"/>
          </p:nvPr>
        </p:nvSpPr>
        <p:spPr>
          <a:xfrm>
            <a:off x="5159912"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55B221D7-A7B0-10C2-3FA5-95E9F03A8EA3}"/>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8367669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7" name="Picture Placeholder 8">
            <a:extLst>
              <a:ext uri="{FF2B5EF4-FFF2-40B4-BE49-F238E27FC236}">
                <a16:creationId xmlns:a16="http://schemas.microsoft.com/office/drawing/2014/main" id="{DB68FF37-F41A-B243-894C-7E2958F2DA01}"/>
              </a:ext>
            </a:extLst>
          </p:cNvPr>
          <p:cNvSpPr>
            <a:spLocks noGrp="1"/>
          </p:cNvSpPr>
          <p:nvPr>
            <p:ph type="pic" sz="quarter" idx="16" hasCustomPrompt="1"/>
          </p:nvPr>
        </p:nvSpPr>
        <p:spPr>
          <a:xfrm>
            <a:off x="0" y="0"/>
            <a:ext cx="4651708"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0" name="Picture Placeholder 8">
            <a:extLst>
              <a:ext uri="{FF2B5EF4-FFF2-40B4-BE49-F238E27FC236}">
                <a16:creationId xmlns:a16="http://schemas.microsoft.com/office/drawing/2014/main" id="{80F6731A-1CEE-7A4A-97EB-129F2213433C}"/>
              </a:ext>
            </a:extLst>
          </p:cNvPr>
          <p:cNvSpPr>
            <a:spLocks noGrp="1"/>
          </p:cNvSpPr>
          <p:nvPr>
            <p:ph type="pic" sz="quarter" idx="17" hasCustomPrompt="1"/>
          </p:nvPr>
        </p:nvSpPr>
        <p:spPr>
          <a:xfrm>
            <a:off x="0"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1" name="Picture Placeholder 8">
            <a:extLst>
              <a:ext uri="{FF2B5EF4-FFF2-40B4-BE49-F238E27FC236}">
                <a16:creationId xmlns:a16="http://schemas.microsoft.com/office/drawing/2014/main" id="{B7B6145A-F8FC-C943-898C-B1F4D2AE37DE}"/>
              </a:ext>
            </a:extLst>
          </p:cNvPr>
          <p:cNvSpPr>
            <a:spLocks noGrp="1"/>
          </p:cNvSpPr>
          <p:nvPr>
            <p:ph type="pic" sz="quarter" idx="18" hasCustomPrompt="1"/>
          </p:nvPr>
        </p:nvSpPr>
        <p:spPr>
          <a:xfrm>
            <a:off x="-2" y="4145288"/>
            <a:ext cx="4651709"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2" name="Picture Placeholder 8">
            <a:extLst>
              <a:ext uri="{FF2B5EF4-FFF2-40B4-BE49-F238E27FC236}">
                <a16:creationId xmlns:a16="http://schemas.microsoft.com/office/drawing/2014/main" id="{30BAEB52-BD54-1F49-A075-C9B2B429C5FE}"/>
              </a:ext>
            </a:extLst>
          </p:cNvPr>
          <p:cNvSpPr>
            <a:spLocks noGrp="1"/>
          </p:cNvSpPr>
          <p:nvPr>
            <p:ph type="pic" sz="quarter" idx="19" hasCustomPrompt="1"/>
          </p:nvPr>
        </p:nvSpPr>
        <p:spPr>
          <a:xfrm>
            <a:off x="2388466" y="2072644"/>
            <a:ext cx="2263242" cy="1953770"/>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3" name="Title 1">
            <a:extLst>
              <a:ext uri="{FF2B5EF4-FFF2-40B4-BE49-F238E27FC236}">
                <a16:creationId xmlns:a16="http://schemas.microsoft.com/office/drawing/2014/main" id="{84A5087E-307A-2843-8251-DA3E21ECAAB7}"/>
              </a:ext>
            </a:extLst>
          </p:cNvPr>
          <p:cNvSpPr txBox="1">
            <a:spLocks/>
          </p:cNvSpPr>
          <p:nvPr userDrawn="1"/>
        </p:nvSpPr>
        <p:spPr>
          <a:xfrm>
            <a:off x="5159912" y="413030"/>
            <a:ext cx="6835140" cy="112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solidFill>
                  <a:schemeClr val="accent3"/>
                </a:solidFill>
              </a:rPr>
              <a:t>HEADLINE</a:t>
            </a:r>
          </a:p>
        </p:txBody>
      </p:sp>
      <p:sp>
        <p:nvSpPr>
          <p:cNvPr id="18" name="Content Placeholder 2">
            <a:extLst>
              <a:ext uri="{FF2B5EF4-FFF2-40B4-BE49-F238E27FC236}">
                <a16:creationId xmlns:a16="http://schemas.microsoft.com/office/drawing/2014/main" id="{BECFC3F2-A764-A242-94D5-2B30822A7F90}"/>
              </a:ext>
            </a:extLst>
          </p:cNvPr>
          <p:cNvSpPr>
            <a:spLocks noGrp="1"/>
          </p:cNvSpPr>
          <p:nvPr>
            <p:ph idx="1"/>
          </p:nvPr>
        </p:nvSpPr>
        <p:spPr>
          <a:xfrm>
            <a:off x="5159912"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6B194D72-D1C9-9593-D4D8-60ABFE82706A}"/>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259590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CDD67E-F7B4-7D43-A894-DAC873F516B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ooter Placeholder 5">
            <a:extLst>
              <a:ext uri="{FF2B5EF4-FFF2-40B4-BE49-F238E27FC236}">
                <a16:creationId xmlns:a16="http://schemas.microsoft.com/office/drawing/2014/main" id="{E2F90DE1-307F-4E46-86B2-78569744B87B}"/>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5" name="Slide Number Placeholder 6">
            <a:extLst>
              <a:ext uri="{FF2B5EF4-FFF2-40B4-BE49-F238E27FC236}">
                <a16:creationId xmlns:a16="http://schemas.microsoft.com/office/drawing/2014/main" id="{46F3442E-3D59-5047-9E22-C4835BB8A65F}"/>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3" name="Picture Placeholder 8">
            <a:extLst>
              <a:ext uri="{FF2B5EF4-FFF2-40B4-BE49-F238E27FC236}">
                <a16:creationId xmlns:a16="http://schemas.microsoft.com/office/drawing/2014/main" id="{0E00FD70-76E9-AA48-9BDB-471244879950}"/>
              </a:ext>
            </a:extLst>
          </p:cNvPr>
          <p:cNvSpPr>
            <a:spLocks noGrp="1"/>
          </p:cNvSpPr>
          <p:nvPr>
            <p:ph type="pic" sz="quarter" idx="16" hasCustomPrompt="1"/>
          </p:nvPr>
        </p:nvSpPr>
        <p:spPr>
          <a:xfrm>
            <a:off x="2299"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8" name="Picture Placeholder 8">
            <a:extLst>
              <a:ext uri="{FF2B5EF4-FFF2-40B4-BE49-F238E27FC236}">
                <a16:creationId xmlns:a16="http://schemas.microsoft.com/office/drawing/2014/main" id="{0E8D85A7-9482-1641-9C09-B2FBF5E5AF45}"/>
              </a:ext>
            </a:extLst>
          </p:cNvPr>
          <p:cNvSpPr>
            <a:spLocks noGrp="1"/>
          </p:cNvSpPr>
          <p:nvPr>
            <p:ph type="pic" sz="quarter" idx="17" hasCustomPrompt="1"/>
          </p:nvPr>
        </p:nvSpPr>
        <p:spPr>
          <a:xfrm>
            <a:off x="2299" y="2072644"/>
            <a:ext cx="4651708"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9" name="Picture Placeholder 8">
            <a:extLst>
              <a:ext uri="{FF2B5EF4-FFF2-40B4-BE49-F238E27FC236}">
                <a16:creationId xmlns:a16="http://schemas.microsoft.com/office/drawing/2014/main" id="{24402D04-062D-274B-A450-615C43E74916}"/>
              </a:ext>
            </a:extLst>
          </p:cNvPr>
          <p:cNvSpPr>
            <a:spLocks noGrp="1"/>
          </p:cNvSpPr>
          <p:nvPr>
            <p:ph type="pic" sz="quarter" idx="18" hasCustomPrompt="1"/>
          </p:nvPr>
        </p:nvSpPr>
        <p:spPr>
          <a:xfrm>
            <a:off x="2299"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3" name="Picture Placeholder 8">
            <a:extLst>
              <a:ext uri="{FF2B5EF4-FFF2-40B4-BE49-F238E27FC236}">
                <a16:creationId xmlns:a16="http://schemas.microsoft.com/office/drawing/2014/main" id="{32187643-6697-B843-9199-407494CAD3C2}"/>
              </a:ext>
            </a:extLst>
          </p:cNvPr>
          <p:cNvSpPr>
            <a:spLocks noGrp="1"/>
          </p:cNvSpPr>
          <p:nvPr>
            <p:ph type="pic" sz="quarter" idx="20" hasCustomPrompt="1"/>
          </p:nvPr>
        </p:nvSpPr>
        <p:spPr>
          <a:xfrm>
            <a:off x="2390765" y="0"/>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24" name="Picture Placeholder 8">
            <a:extLst>
              <a:ext uri="{FF2B5EF4-FFF2-40B4-BE49-F238E27FC236}">
                <a16:creationId xmlns:a16="http://schemas.microsoft.com/office/drawing/2014/main" id="{4C4D5085-1477-B346-88C8-AE22C705CE38}"/>
              </a:ext>
            </a:extLst>
          </p:cNvPr>
          <p:cNvSpPr>
            <a:spLocks noGrp="1"/>
          </p:cNvSpPr>
          <p:nvPr>
            <p:ph type="pic" sz="quarter" idx="21" hasCustomPrompt="1"/>
          </p:nvPr>
        </p:nvSpPr>
        <p:spPr>
          <a:xfrm>
            <a:off x="2390765" y="4145288"/>
            <a:ext cx="2263242" cy="1966402"/>
          </a:xfrm>
          <a:solidFill>
            <a:srgbClr val="BFBFBF">
              <a:alpha val="49804"/>
            </a:srgbClr>
          </a:solidFill>
          <a:ln w="28575">
            <a:noFill/>
          </a:ln>
        </p:spPr>
        <p:txBody>
          <a:bodyPr vert="horz" lIns="0" tIns="0" rIns="0" bIns="0" rtlCol="0" anchor="ctr">
            <a:normAutofit/>
          </a:bodyPr>
          <a:lstStyle>
            <a:lvl1pPr marL="0" indent="0" algn="ctr">
              <a:buNone/>
              <a:defRPr lang="en-US" dirty="0"/>
            </a:lvl1pPr>
          </a:lstStyle>
          <a:p>
            <a:pPr marL="228600" lvl="0" indent="-228600" algn="ctr"/>
            <a:r>
              <a:rPr lang="en-US" dirty="0"/>
              <a:t>Picture</a:t>
            </a:r>
          </a:p>
        </p:txBody>
      </p:sp>
      <p:sp>
        <p:nvSpPr>
          <p:cNvPr id="17" name="Title 1">
            <a:extLst>
              <a:ext uri="{FF2B5EF4-FFF2-40B4-BE49-F238E27FC236}">
                <a16:creationId xmlns:a16="http://schemas.microsoft.com/office/drawing/2014/main" id="{F1EA12F5-D210-7547-9D61-A8D290524B58}"/>
              </a:ext>
            </a:extLst>
          </p:cNvPr>
          <p:cNvSpPr txBox="1">
            <a:spLocks/>
          </p:cNvSpPr>
          <p:nvPr userDrawn="1"/>
        </p:nvSpPr>
        <p:spPr>
          <a:xfrm>
            <a:off x="5159912" y="413030"/>
            <a:ext cx="6835140" cy="11237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b="1" dirty="0">
                <a:solidFill>
                  <a:schemeClr val="accent3"/>
                </a:solidFill>
              </a:rPr>
              <a:t>HEADLINE</a:t>
            </a:r>
          </a:p>
        </p:txBody>
      </p:sp>
      <p:sp>
        <p:nvSpPr>
          <p:cNvPr id="20" name="Content Placeholder 2">
            <a:extLst>
              <a:ext uri="{FF2B5EF4-FFF2-40B4-BE49-F238E27FC236}">
                <a16:creationId xmlns:a16="http://schemas.microsoft.com/office/drawing/2014/main" id="{4489D3E0-BAD7-C44A-8A47-423A4DB1F8CB}"/>
              </a:ext>
            </a:extLst>
          </p:cNvPr>
          <p:cNvSpPr>
            <a:spLocks noGrp="1"/>
          </p:cNvSpPr>
          <p:nvPr>
            <p:ph idx="1"/>
          </p:nvPr>
        </p:nvSpPr>
        <p:spPr>
          <a:xfrm>
            <a:off x="5159912" y="1825625"/>
            <a:ext cx="6835140" cy="4057463"/>
          </a:xfrm>
        </p:spPr>
        <p:txBody>
          <a:bodyPr/>
          <a:lstStyle>
            <a:lvl1pPr>
              <a:lnSpc>
                <a:spcPct val="90000"/>
              </a:lnSpc>
              <a:defRPr>
                <a:solidFill>
                  <a:schemeClr val="accent3"/>
                </a:solidFill>
              </a:defRPr>
            </a:lvl1pPr>
            <a:lvl2pPr>
              <a:lnSpc>
                <a:spcPct val="90000"/>
              </a:lnSpc>
              <a:defRPr>
                <a:solidFill>
                  <a:schemeClr val="accent3"/>
                </a:solidFill>
              </a:defRPr>
            </a:lvl2pPr>
            <a:lvl3pPr>
              <a:lnSpc>
                <a:spcPct val="90000"/>
              </a:lnSpc>
              <a:defRPr>
                <a:solidFill>
                  <a:schemeClr val="accent3"/>
                </a:solidFill>
              </a:defRPr>
            </a:lvl3pPr>
            <a:lvl4pPr>
              <a:lnSpc>
                <a:spcPct val="90000"/>
              </a:lnSpc>
              <a:defRPr>
                <a:solidFill>
                  <a:schemeClr val="accent3"/>
                </a:solidFill>
              </a:defRPr>
            </a:lvl4pPr>
            <a:lvl5pPr>
              <a:lnSpc>
                <a:spcPct val="90000"/>
              </a:lnSpc>
              <a:defRPr>
                <a:solidFill>
                  <a:schemeClr val="accent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69164D2E-4AC9-8DBB-D846-36874DE6F911}"/>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99896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9DDDA-CADC-8F48-99D0-046DE6BC189B}"/>
              </a:ext>
            </a:extLst>
          </p:cNvPr>
          <p:cNvSpPr>
            <a:spLocks noGrp="1"/>
          </p:cNvSpPr>
          <p:nvPr>
            <p:ph type="title" hasCustomPrompt="1"/>
          </p:nvPr>
        </p:nvSpPr>
        <p:spPr/>
        <p:txBody>
          <a:bodyPr/>
          <a:lstStyle>
            <a:lvl1pPr>
              <a:defRPr b="1">
                <a:solidFill>
                  <a:schemeClr val="accent3"/>
                </a:solidFill>
              </a:defRPr>
            </a:lvl1pPr>
          </a:lstStyle>
          <a:p>
            <a:r>
              <a:rPr lang="en-US" dirty="0"/>
              <a:t>HEADLINE</a:t>
            </a:r>
          </a:p>
        </p:txBody>
      </p:sp>
      <p:sp>
        <p:nvSpPr>
          <p:cNvPr id="3" name="Content Placeholder 2">
            <a:extLst>
              <a:ext uri="{FF2B5EF4-FFF2-40B4-BE49-F238E27FC236}">
                <a16:creationId xmlns:a16="http://schemas.microsoft.com/office/drawing/2014/main" id="{D1071F9B-6019-914F-B1D3-3DB1CD96BCB9}"/>
              </a:ext>
            </a:extLst>
          </p:cNvPr>
          <p:cNvSpPr>
            <a:spLocks noGrp="1"/>
          </p:cNvSpPr>
          <p:nvPr>
            <p:ph sz="half" idx="1"/>
          </p:nvPr>
        </p:nvSpPr>
        <p:spPr>
          <a:xfrm>
            <a:off x="838200" y="1825625"/>
            <a:ext cx="5181600" cy="392806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69232-D867-A340-9DD1-107AAC667E77}"/>
              </a:ext>
            </a:extLst>
          </p:cNvPr>
          <p:cNvSpPr>
            <a:spLocks noGrp="1"/>
          </p:cNvSpPr>
          <p:nvPr>
            <p:ph sz="half" idx="2"/>
          </p:nvPr>
        </p:nvSpPr>
        <p:spPr>
          <a:xfrm>
            <a:off x="6172200" y="1825625"/>
            <a:ext cx="5181600" cy="3928061"/>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E723B61B-2B99-604E-AE5D-96ABD27B12DC}"/>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5">
            <a:extLst>
              <a:ext uri="{FF2B5EF4-FFF2-40B4-BE49-F238E27FC236}">
                <a16:creationId xmlns:a16="http://schemas.microsoft.com/office/drawing/2014/main" id="{B2317A1A-3453-F84C-AAA1-318AD0719226}"/>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0" name="Slide Number Placeholder 6">
            <a:extLst>
              <a:ext uri="{FF2B5EF4-FFF2-40B4-BE49-F238E27FC236}">
                <a16:creationId xmlns:a16="http://schemas.microsoft.com/office/drawing/2014/main" id="{A97D8A7C-64D2-FF43-9A51-EEEFB6230C55}"/>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5" name="Picture 4">
            <a:extLst>
              <a:ext uri="{FF2B5EF4-FFF2-40B4-BE49-F238E27FC236}">
                <a16:creationId xmlns:a16="http://schemas.microsoft.com/office/drawing/2014/main" id="{9EDF44DB-9EAF-DE4B-30FE-8A2AE5961444}"/>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297311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building, outdoor, place of worship, roof&#10;&#10;Description automatically generated">
            <a:extLst>
              <a:ext uri="{FF2B5EF4-FFF2-40B4-BE49-F238E27FC236}">
                <a16:creationId xmlns:a16="http://schemas.microsoft.com/office/drawing/2014/main" id="{858749D7-E8A1-784B-9956-89332B95D6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19" name="Rectangle 18">
            <a:extLst>
              <a:ext uri="{FF2B5EF4-FFF2-40B4-BE49-F238E27FC236}">
                <a16:creationId xmlns:a16="http://schemas.microsoft.com/office/drawing/2014/main" id="{AD5F58D9-C091-F544-8A42-F63E3EAA14AC}"/>
              </a:ext>
            </a:extLst>
          </p:cNvPr>
          <p:cNvSpPr/>
          <p:nvPr userDrawn="1"/>
        </p:nvSpPr>
        <p:spPr>
          <a:xfrm>
            <a:off x="6895070" y="0"/>
            <a:ext cx="459671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F819AF7-18C1-8845-9B65-56E14A76F240}"/>
              </a:ext>
            </a:extLst>
          </p:cNvPr>
          <p:cNvCxnSpPr/>
          <p:nvPr userDrawn="1"/>
        </p:nvCxnSpPr>
        <p:spPr>
          <a:xfrm>
            <a:off x="7506729" y="4479826"/>
            <a:ext cx="3373395" cy="0"/>
          </a:xfrm>
          <a:prstGeom prst="line">
            <a:avLst/>
          </a:prstGeom>
          <a:ln w="508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A9005D3-9E84-C982-B664-22C05281B6FB}"/>
              </a:ext>
            </a:extLst>
          </p:cNvPr>
          <p:cNvPicPr>
            <a:picLocks noChangeAspect="1"/>
          </p:cNvPicPr>
          <p:nvPr userDrawn="1"/>
        </p:nvPicPr>
        <p:blipFill>
          <a:blip r:embed="rId3"/>
          <a:stretch>
            <a:fillRect/>
          </a:stretch>
        </p:blipFill>
        <p:spPr>
          <a:xfrm>
            <a:off x="8484779" y="951364"/>
            <a:ext cx="1417297" cy="1255979"/>
          </a:xfrm>
          <a:prstGeom prst="rect">
            <a:avLst/>
          </a:prstGeom>
        </p:spPr>
      </p:pic>
    </p:spTree>
    <p:extLst>
      <p:ext uri="{BB962C8B-B14F-4D97-AF65-F5344CB8AC3E}">
        <p14:creationId xmlns:p14="http://schemas.microsoft.com/office/powerpoint/2010/main" val="2024576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171E-DF54-0149-B276-51121F9FDD3A}"/>
              </a:ext>
            </a:extLst>
          </p:cNvPr>
          <p:cNvSpPr>
            <a:spLocks noGrp="1"/>
          </p:cNvSpPr>
          <p:nvPr>
            <p:ph type="title" hasCustomPrompt="1"/>
          </p:nvPr>
        </p:nvSpPr>
        <p:spPr>
          <a:xfrm>
            <a:off x="839788" y="365125"/>
            <a:ext cx="10515600" cy="1325563"/>
          </a:xfrm>
        </p:spPr>
        <p:txBody>
          <a:bodyPr/>
          <a:lstStyle>
            <a:lvl1pPr>
              <a:defRPr b="1">
                <a:solidFill>
                  <a:schemeClr val="accent3"/>
                </a:solidFill>
              </a:defRPr>
            </a:lvl1pPr>
          </a:lstStyle>
          <a:p>
            <a:r>
              <a:rPr lang="en-US" dirty="0"/>
              <a:t>HEADLINE</a:t>
            </a:r>
          </a:p>
        </p:txBody>
      </p:sp>
      <p:sp>
        <p:nvSpPr>
          <p:cNvPr id="3" name="Text Placeholder 2">
            <a:extLst>
              <a:ext uri="{FF2B5EF4-FFF2-40B4-BE49-F238E27FC236}">
                <a16:creationId xmlns:a16="http://schemas.microsoft.com/office/drawing/2014/main" id="{89E52756-85DC-A348-AE1F-66B8C2C73603}"/>
              </a:ext>
            </a:extLst>
          </p:cNvPr>
          <p:cNvSpPr>
            <a:spLocks noGrp="1"/>
          </p:cNvSpPr>
          <p:nvPr>
            <p:ph type="body" idx="1" hasCustomPrompt="1"/>
          </p:nvPr>
        </p:nvSpPr>
        <p:spPr>
          <a:xfrm>
            <a:off x="839788" y="1681163"/>
            <a:ext cx="5157787" cy="823912"/>
          </a:xfrm>
        </p:spPr>
        <p:txBody>
          <a:bodyPr anchor="b"/>
          <a:lstStyle>
            <a:lvl1pPr marL="0" indent="0">
              <a:buNone/>
              <a:defRPr sz="2400" b="0">
                <a:solidFill>
                  <a:schemeClr val="accent3"/>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4" name="Content Placeholder 3">
            <a:extLst>
              <a:ext uri="{FF2B5EF4-FFF2-40B4-BE49-F238E27FC236}">
                <a16:creationId xmlns:a16="http://schemas.microsoft.com/office/drawing/2014/main" id="{114DA606-682E-334C-8278-BBD963142D75}"/>
              </a:ext>
            </a:extLst>
          </p:cNvPr>
          <p:cNvSpPr>
            <a:spLocks noGrp="1"/>
          </p:cNvSpPr>
          <p:nvPr>
            <p:ph sz="half" idx="2"/>
          </p:nvPr>
        </p:nvSpPr>
        <p:spPr>
          <a:xfrm>
            <a:off x="839788" y="2639441"/>
            <a:ext cx="5157787" cy="303759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AE5D0CC-5ECE-554E-A6AC-2DC3C46AB1F7}"/>
              </a:ext>
            </a:extLst>
          </p:cNvPr>
          <p:cNvSpPr>
            <a:spLocks noGrp="1"/>
          </p:cNvSpPr>
          <p:nvPr>
            <p:ph type="body" sz="quarter" idx="3" hasCustomPrompt="1"/>
          </p:nvPr>
        </p:nvSpPr>
        <p:spPr>
          <a:xfrm>
            <a:off x="6172200" y="1681163"/>
            <a:ext cx="5183188" cy="823912"/>
          </a:xfrm>
        </p:spPr>
        <p:txBody>
          <a:bodyPr anchor="b"/>
          <a:lstStyle>
            <a:lvl1pPr marL="0" indent="0">
              <a:buNone/>
              <a:defRPr sz="2400" b="0">
                <a:solidFill>
                  <a:schemeClr val="accent3"/>
                </a:solidFill>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a:t>
            </a:r>
          </a:p>
        </p:txBody>
      </p:sp>
      <p:sp>
        <p:nvSpPr>
          <p:cNvPr id="6" name="Content Placeholder 5">
            <a:extLst>
              <a:ext uri="{FF2B5EF4-FFF2-40B4-BE49-F238E27FC236}">
                <a16:creationId xmlns:a16="http://schemas.microsoft.com/office/drawing/2014/main" id="{2A929439-A4DA-1A40-AF61-4AF6C566E552}"/>
              </a:ext>
            </a:extLst>
          </p:cNvPr>
          <p:cNvSpPr>
            <a:spLocks noGrp="1"/>
          </p:cNvSpPr>
          <p:nvPr>
            <p:ph sz="quarter" idx="4"/>
          </p:nvPr>
        </p:nvSpPr>
        <p:spPr>
          <a:xfrm>
            <a:off x="6172200" y="2639441"/>
            <a:ext cx="5183188" cy="3037596"/>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67E1075-D93C-5D4E-803A-14DBCC193487}"/>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E9A21628-0461-4A40-AD36-852DE7A8E855}"/>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2" name="Slide Number Placeholder 6">
            <a:extLst>
              <a:ext uri="{FF2B5EF4-FFF2-40B4-BE49-F238E27FC236}">
                <a16:creationId xmlns:a16="http://schemas.microsoft.com/office/drawing/2014/main" id="{01A955BA-657C-BA44-A18F-EC2125CEF7E5}"/>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7" name="Picture 6">
            <a:extLst>
              <a:ext uri="{FF2B5EF4-FFF2-40B4-BE49-F238E27FC236}">
                <a16:creationId xmlns:a16="http://schemas.microsoft.com/office/drawing/2014/main" id="{B122F4AD-48D8-7BE1-72B4-4BB3C570564A}"/>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918594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B370FE-6216-C945-80AD-EC6EEB46DB9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5">
            <a:extLst>
              <a:ext uri="{FF2B5EF4-FFF2-40B4-BE49-F238E27FC236}">
                <a16:creationId xmlns:a16="http://schemas.microsoft.com/office/drawing/2014/main" id="{A889903B-9876-C546-8964-57D6A4A32443}"/>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8" name="Slide Number Placeholder 6">
            <a:extLst>
              <a:ext uri="{FF2B5EF4-FFF2-40B4-BE49-F238E27FC236}">
                <a16:creationId xmlns:a16="http://schemas.microsoft.com/office/drawing/2014/main" id="{B3B709C7-4D9B-0A43-AC41-EEFE7A12F18D}"/>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0" name="Title 1">
            <a:extLst>
              <a:ext uri="{FF2B5EF4-FFF2-40B4-BE49-F238E27FC236}">
                <a16:creationId xmlns:a16="http://schemas.microsoft.com/office/drawing/2014/main" id="{B2895EAF-8158-D044-B6D5-ABCDA8BAC67A}"/>
              </a:ext>
            </a:extLst>
          </p:cNvPr>
          <p:cNvSpPr>
            <a:spLocks noGrp="1"/>
          </p:cNvSpPr>
          <p:nvPr>
            <p:ph type="title" hasCustomPrompt="1"/>
          </p:nvPr>
        </p:nvSpPr>
        <p:spPr>
          <a:xfrm>
            <a:off x="839788" y="365125"/>
            <a:ext cx="10515600" cy="1325563"/>
          </a:xfrm>
        </p:spPr>
        <p:txBody>
          <a:bodyPr/>
          <a:lstStyle>
            <a:lvl1pPr>
              <a:defRPr b="1">
                <a:solidFill>
                  <a:schemeClr val="accent3"/>
                </a:solidFill>
              </a:defRPr>
            </a:lvl1pPr>
          </a:lstStyle>
          <a:p>
            <a:r>
              <a:rPr lang="en-US" dirty="0"/>
              <a:t>HEADLINE</a:t>
            </a:r>
          </a:p>
        </p:txBody>
      </p:sp>
      <p:pic>
        <p:nvPicPr>
          <p:cNvPr id="2" name="Picture 1">
            <a:extLst>
              <a:ext uri="{FF2B5EF4-FFF2-40B4-BE49-F238E27FC236}">
                <a16:creationId xmlns:a16="http://schemas.microsoft.com/office/drawing/2014/main" id="{51F24655-15BD-A3F3-B013-C5119C1E84EA}"/>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2308236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B370FE-6216-C945-80AD-EC6EEB46DB93}"/>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5">
            <a:extLst>
              <a:ext uri="{FF2B5EF4-FFF2-40B4-BE49-F238E27FC236}">
                <a16:creationId xmlns:a16="http://schemas.microsoft.com/office/drawing/2014/main" id="{A889903B-9876-C546-8964-57D6A4A32443}"/>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8" name="Slide Number Placeholder 6">
            <a:extLst>
              <a:ext uri="{FF2B5EF4-FFF2-40B4-BE49-F238E27FC236}">
                <a16:creationId xmlns:a16="http://schemas.microsoft.com/office/drawing/2014/main" id="{B3B709C7-4D9B-0A43-AC41-EEFE7A12F18D}"/>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1FA0787C-8181-6E14-A7C9-AB28F04F91F4}"/>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2004827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C23E858-D98A-A44C-86EF-4A2C17F20EF3}"/>
              </a:ext>
            </a:extLst>
          </p:cNvPr>
          <p:cNvSpPr>
            <a:spLocks noGrp="1"/>
          </p:cNvSpPr>
          <p:nvPr>
            <p:ph type="pic" sz="quarter" idx="14" hasCustomPrompt="1"/>
          </p:nvPr>
        </p:nvSpPr>
        <p:spPr>
          <a:xfrm>
            <a:off x="0" y="-2"/>
            <a:ext cx="12192000" cy="6858001"/>
          </a:xfrm>
          <a:solidFill>
            <a:srgbClr val="BFBFBF">
              <a:alpha val="49804"/>
            </a:srgbClr>
          </a:solidFill>
          <a:ln w="28575">
            <a:noFill/>
          </a:ln>
        </p:spPr>
        <p:txBody>
          <a:bodyPr vert="horz" lIns="0" tIns="0" rIns="0" bIns="0" rtlCol="0" anchor="ctr">
            <a:normAutofit/>
          </a:bodyPr>
          <a:lstStyle>
            <a:lvl1pPr marL="0" indent="0" algn="ctr">
              <a:buNone/>
              <a:defRPr lang="en-US" i="1">
                <a:solidFill>
                  <a:schemeClr val="accent3"/>
                </a:solidFill>
              </a:defRPr>
            </a:lvl1pPr>
          </a:lstStyle>
          <a:p>
            <a:pPr marL="228600" lvl="0" indent="-228600" algn="ctr"/>
            <a:r>
              <a:rPr lang="en-US" dirty="0"/>
              <a:t>Click icon to add photo</a:t>
            </a:r>
          </a:p>
        </p:txBody>
      </p:sp>
    </p:spTree>
    <p:extLst>
      <p:ext uri="{BB962C8B-B14F-4D97-AF65-F5344CB8AC3E}">
        <p14:creationId xmlns:p14="http://schemas.microsoft.com/office/powerpoint/2010/main" val="3046609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CF05AB4-08A2-8F4F-AD45-63518554258B}"/>
              </a:ext>
            </a:extLst>
          </p:cNvPr>
          <p:cNvSpPr>
            <a:spLocks noGrp="1"/>
          </p:cNvSpPr>
          <p:nvPr>
            <p:ph type="pic" idx="22"/>
          </p:nvPr>
        </p:nvSpPr>
        <p:spPr bwMode="gray">
          <a:xfrm>
            <a:off x="6156960" y="0"/>
            <a:ext cx="6035040" cy="685800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a:t>Click icon to add picture</a:t>
            </a:r>
            <a:endParaRPr lang="en-US" dirty="0"/>
          </a:p>
        </p:txBody>
      </p:sp>
      <p:sp>
        <p:nvSpPr>
          <p:cNvPr id="9" name="Picture Placeholder 1">
            <a:extLst>
              <a:ext uri="{FF2B5EF4-FFF2-40B4-BE49-F238E27FC236}">
                <a16:creationId xmlns:a16="http://schemas.microsoft.com/office/drawing/2014/main" id="{889DC871-B470-2A47-98DF-E027EF3E20FB}"/>
              </a:ext>
            </a:extLst>
          </p:cNvPr>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dirty="0"/>
              <a:t>Click icon to add picture</a:t>
            </a:r>
          </a:p>
        </p:txBody>
      </p:sp>
    </p:spTree>
    <p:extLst>
      <p:ext uri="{BB962C8B-B14F-4D97-AF65-F5344CB8AC3E}">
        <p14:creationId xmlns:p14="http://schemas.microsoft.com/office/powerpoint/2010/main" val="2888213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9637F6F-8E86-FB4A-BB5F-87037DCF04FC}"/>
              </a:ext>
            </a:extLst>
          </p:cNvPr>
          <p:cNvSpPr>
            <a:spLocks noGrp="1"/>
          </p:cNvSpPr>
          <p:nvPr>
            <p:ph type="pic" idx="22"/>
          </p:nvPr>
        </p:nvSpPr>
        <p:spPr bwMode="gray">
          <a:xfrm>
            <a:off x="410718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5" name="Picture Placeholder 2">
            <a:extLst>
              <a:ext uri="{FF2B5EF4-FFF2-40B4-BE49-F238E27FC236}">
                <a16:creationId xmlns:a16="http://schemas.microsoft.com/office/drawing/2014/main" id="{5BA03377-F192-AE4E-8CD1-2766ADB0125E}"/>
              </a:ext>
            </a:extLst>
          </p:cNvPr>
          <p:cNvSpPr>
            <a:spLocks noGrp="1"/>
          </p:cNvSpPr>
          <p:nvPr>
            <p:ph type="pic" idx="10"/>
          </p:nvPr>
        </p:nvSpPr>
        <p:spPr bwMode="gray">
          <a:xfrm>
            <a:off x="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6" name="Picture Placeholder 1">
            <a:extLst>
              <a:ext uri="{FF2B5EF4-FFF2-40B4-BE49-F238E27FC236}">
                <a16:creationId xmlns:a16="http://schemas.microsoft.com/office/drawing/2014/main" id="{1965AD5F-ED98-294E-B662-E29A7CE3B8BF}"/>
              </a:ext>
            </a:extLst>
          </p:cNvPr>
          <p:cNvSpPr>
            <a:spLocks noGrp="1"/>
          </p:cNvSpPr>
          <p:nvPr>
            <p:ph type="pic" idx="25"/>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09489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661205D4-F96C-EB41-8898-F063713AA618}"/>
              </a:ext>
            </a:extLst>
          </p:cNvPr>
          <p:cNvSpPr>
            <a:spLocks noGrp="1"/>
          </p:cNvSpPr>
          <p:nvPr>
            <p:ph type="pic" idx="17"/>
          </p:nvPr>
        </p:nvSpPr>
        <p:spPr bwMode="gray">
          <a:xfrm>
            <a:off x="8745056" y="3978574"/>
            <a:ext cx="3446944"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8" name="Picture Placeholder 1">
            <a:extLst>
              <a:ext uri="{FF2B5EF4-FFF2-40B4-BE49-F238E27FC236}">
                <a16:creationId xmlns:a16="http://schemas.microsoft.com/office/drawing/2014/main" id="{634C5230-09EB-BF40-A79F-517329399CAB}"/>
              </a:ext>
            </a:extLst>
          </p:cNvPr>
          <p:cNvSpPr>
            <a:spLocks noGrp="1"/>
          </p:cNvSpPr>
          <p:nvPr>
            <p:ph type="pic" idx="1"/>
          </p:nvPr>
        </p:nvSpPr>
        <p:spPr bwMode="gray">
          <a:xfrm>
            <a:off x="1" y="0"/>
            <a:ext cx="12192000" cy="3857988"/>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9" name="Picture Placeholder 1">
            <a:extLst>
              <a:ext uri="{FF2B5EF4-FFF2-40B4-BE49-F238E27FC236}">
                <a16:creationId xmlns:a16="http://schemas.microsoft.com/office/drawing/2014/main" id="{7919958E-66AF-0E46-B320-05B380D41012}"/>
              </a:ext>
            </a:extLst>
          </p:cNvPr>
          <p:cNvSpPr>
            <a:spLocks noGrp="1"/>
          </p:cNvSpPr>
          <p:nvPr>
            <p:ph type="pic" idx="19"/>
          </p:nvPr>
        </p:nvSpPr>
        <p:spPr bwMode="gray">
          <a:xfrm>
            <a:off x="1" y="3978574"/>
            <a:ext cx="3394780"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0" name="Picture Placeholder 1">
            <a:extLst>
              <a:ext uri="{FF2B5EF4-FFF2-40B4-BE49-F238E27FC236}">
                <a16:creationId xmlns:a16="http://schemas.microsoft.com/office/drawing/2014/main" id="{B2D13433-406A-2747-B9EE-8628B3A2EA7B}"/>
              </a:ext>
            </a:extLst>
          </p:cNvPr>
          <p:cNvSpPr>
            <a:spLocks noGrp="1"/>
          </p:cNvSpPr>
          <p:nvPr>
            <p:ph type="pic" idx="26"/>
          </p:nvPr>
        </p:nvSpPr>
        <p:spPr bwMode="gray">
          <a:xfrm>
            <a:off x="3516700" y="3978574"/>
            <a:ext cx="5106436"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602636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B7A487-074B-A34C-9035-222BB1A1C8B0}"/>
              </a:ext>
            </a:extLst>
          </p:cNvPr>
          <p:cNvSpPr>
            <a:spLocks noGrp="1"/>
          </p:cNvSpPr>
          <p:nvPr>
            <p:ph type="pic" idx="1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1" name="Picture Placeholder 4">
            <a:extLst>
              <a:ext uri="{FF2B5EF4-FFF2-40B4-BE49-F238E27FC236}">
                <a16:creationId xmlns:a16="http://schemas.microsoft.com/office/drawing/2014/main" id="{8CEF9964-9255-6F4E-8080-A48F433CDA94}"/>
              </a:ext>
            </a:extLst>
          </p:cNvPr>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2" name="Picture Placeholder 3">
            <a:extLst>
              <a:ext uri="{FF2B5EF4-FFF2-40B4-BE49-F238E27FC236}">
                <a16:creationId xmlns:a16="http://schemas.microsoft.com/office/drawing/2014/main" id="{629AE0FB-61D3-D84E-82C1-6F215A5C5473}"/>
              </a:ext>
            </a:extLst>
          </p:cNvPr>
          <p:cNvSpPr>
            <a:spLocks noGrp="1"/>
          </p:cNvSpPr>
          <p:nvPr>
            <p:ph type="pic" idx="18"/>
          </p:nvPr>
        </p:nvSpPr>
        <p:spPr bwMode="gray">
          <a:xfrm>
            <a:off x="6160475"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3" name="Picture Placeholder 2">
            <a:extLst>
              <a:ext uri="{FF2B5EF4-FFF2-40B4-BE49-F238E27FC236}">
                <a16:creationId xmlns:a16="http://schemas.microsoft.com/office/drawing/2014/main" id="{6B718497-CC7B-A84E-847C-A1D33201DA76}"/>
              </a:ext>
            </a:extLst>
          </p:cNvPr>
          <p:cNvSpPr>
            <a:spLocks noGrp="1"/>
          </p:cNvSpPr>
          <p:nvPr>
            <p:ph type="pic" idx="10"/>
          </p:nvPr>
        </p:nvSpPr>
        <p:spPr bwMode="gray">
          <a:xfrm>
            <a:off x="6160475"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4" name="Picture Placeholder 1">
            <a:extLst>
              <a:ext uri="{FF2B5EF4-FFF2-40B4-BE49-F238E27FC236}">
                <a16:creationId xmlns:a16="http://schemas.microsoft.com/office/drawing/2014/main" id="{7BD96B83-D60E-0144-B303-AEBD1C6056EB}"/>
              </a:ext>
            </a:extLst>
          </p:cNvPr>
          <p:cNvSpPr>
            <a:spLocks noGrp="1"/>
          </p:cNvSpPr>
          <p:nvPr>
            <p:ph type="pic" idx="1"/>
          </p:nvPr>
        </p:nvSpPr>
        <p:spPr bwMode="gray">
          <a:xfrm>
            <a:off x="0" y="0"/>
            <a:ext cx="6017685" cy="6858000"/>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3378096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07FBF10-C28C-E841-A1D2-FF66F316E5D4}"/>
              </a:ext>
            </a:extLst>
          </p:cNvPr>
          <p:cNvSpPr>
            <a:spLocks noGrp="1"/>
          </p:cNvSpPr>
          <p:nvPr>
            <p:ph type="pic" idx="16"/>
          </p:nvPr>
        </p:nvSpPr>
        <p:spPr bwMode="gray">
          <a:xfrm>
            <a:off x="6166104" y="0"/>
            <a:ext cx="6025896" cy="6858000"/>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3">
            <a:extLst>
              <a:ext uri="{FF2B5EF4-FFF2-40B4-BE49-F238E27FC236}">
                <a16:creationId xmlns:a16="http://schemas.microsoft.com/office/drawing/2014/main" id="{33BF5BE0-A676-6048-ABFA-7CB6A109B991}"/>
              </a:ext>
            </a:extLst>
          </p:cNvPr>
          <p:cNvSpPr>
            <a:spLocks noGrp="1"/>
          </p:cNvSpPr>
          <p:nvPr>
            <p:ph type="pic" idx="22"/>
          </p:nvPr>
        </p:nvSpPr>
        <p:spPr bwMode="gray">
          <a:xfrm>
            <a:off x="308305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smtClean="0">
                <a:solidFill>
                  <a:schemeClr val="accent3"/>
                </a:solidFill>
              </a:defRPr>
            </a:lvl1pPr>
          </a:lstStyle>
          <a:p>
            <a:pPr marL="228600" lvl="0" indent="-228600" algn="ctr"/>
            <a:r>
              <a:rPr lang="en-US"/>
              <a:t>Click icon to add picture</a:t>
            </a:r>
            <a:endParaRPr lang="en-US" dirty="0"/>
          </a:p>
        </p:txBody>
      </p:sp>
      <p:sp>
        <p:nvSpPr>
          <p:cNvPr id="9" name="Picture Placeholder 2">
            <a:extLst>
              <a:ext uri="{FF2B5EF4-FFF2-40B4-BE49-F238E27FC236}">
                <a16:creationId xmlns:a16="http://schemas.microsoft.com/office/drawing/2014/main" id="{A021475D-2282-2E48-B693-88B518181B47}"/>
              </a:ext>
            </a:extLst>
          </p:cNvPr>
          <p:cNvSpPr>
            <a:spLocks noGrp="1"/>
          </p:cNvSpPr>
          <p:nvPr>
            <p:ph type="pic" idx="21"/>
          </p:nvPr>
        </p:nvSpPr>
        <p:spPr bwMode="gray">
          <a:xfrm>
            <a:off x="0" y="3483864"/>
            <a:ext cx="6027420"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1">
            <a:extLst>
              <a:ext uri="{FF2B5EF4-FFF2-40B4-BE49-F238E27FC236}">
                <a16:creationId xmlns:a16="http://schemas.microsoft.com/office/drawing/2014/main" id="{3CC2AAFC-2FF9-2548-9F0A-37FC30C177A3}"/>
              </a:ext>
            </a:extLst>
          </p:cNvPr>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700234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EFD2A36-8A56-6F41-965F-7C396B2EAECF}"/>
              </a:ext>
            </a:extLst>
          </p:cNvPr>
          <p:cNvSpPr>
            <a:spLocks noGrp="1"/>
          </p:cNvSpPr>
          <p:nvPr>
            <p:ph type="pic" idx="23"/>
          </p:nvPr>
        </p:nvSpPr>
        <p:spPr bwMode="gray">
          <a:xfrm>
            <a:off x="3081528" y="3483864"/>
            <a:ext cx="9110472"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1" name="Picture Placeholder 4">
            <a:extLst>
              <a:ext uri="{FF2B5EF4-FFF2-40B4-BE49-F238E27FC236}">
                <a16:creationId xmlns:a16="http://schemas.microsoft.com/office/drawing/2014/main" id="{6DD03B8F-0666-E943-BEA6-B6EBB942D9E6}"/>
              </a:ext>
            </a:extLst>
          </p:cNvPr>
          <p:cNvSpPr>
            <a:spLocks noGrp="1"/>
          </p:cNvSpPr>
          <p:nvPr>
            <p:ph type="pic" idx="24"/>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2" name="Picture Placeholder 3">
            <a:extLst>
              <a:ext uri="{FF2B5EF4-FFF2-40B4-BE49-F238E27FC236}">
                <a16:creationId xmlns:a16="http://schemas.microsoft.com/office/drawing/2014/main" id="{7B59F523-AC69-BF47-8DE6-D17462E0DFE0}"/>
              </a:ext>
            </a:extLst>
          </p:cNvPr>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3" name="Picture Placeholder 2">
            <a:extLst>
              <a:ext uri="{FF2B5EF4-FFF2-40B4-BE49-F238E27FC236}">
                <a16:creationId xmlns:a16="http://schemas.microsoft.com/office/drawing/2014/main" id="{18E18E54-A76D-0046-A9E9-A65EF54D41CD}"/>
              </a:ext>
            </a:extLst>
          </p:cNvPr>
          <p:cNvSpPr>
            <a:spLocks noGrp="1"/>
          </p:cNvSpPr>
          <p:nvPr>
            <p:ph type="pic" idx="22"/>
          </p:nvPr>
        </p:nvSpPr>
        <p:spPr bwMode="gray">
          <a:xfrm>
            <a:off x="61645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4" name="Picture Placeholder 1">
            <a:extLst>
              <a:ext uri="{FF2B5EF4-FFF2-40B4-BE49-F238E27FC236}">
                <a16:creationId xmlns:a16="http://schemas.microsoft.com/office/drawing/2014/main" id="{7FE5E6D7-2215-E842-A04A-7B813859D7D1}"/>
              </a:ext>
            </a:extLst>
          </p:cNvPr>
          <p:cNvSpPr>
            <a:spLocks noGrp="1"/>
          </p:cNvSpPr>
          <p:nvPr>
            <p:ph type="pic" idx="10"/>
          </p:nvPr>
        </p:nvSpPr>
        <p:spPr bwMode="gray">
          <a:xfrm>
            <a:off x="0" y="0"/>
            <a:ext cx="6025896"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24776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796595-EED0-8A45-9820-3F417EE711B5}"/>
              </a:ext>
            </a:extLst>
          </p:cNvPr>
          <p:cNvPicPr>
            <a:picLocks noChangeAspect="1"/>
          </p:cNvPicPr>
          <p:nvPr userDrawn="1"/>
        </p:nvPicPr>
        <p:blipFill rotWithShape="1">
          <a:blip r:embed="rId2"/>
          <a:srcRect l="4545" t="21977" r="4546" b="9963"/>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5BC4AE30-3199-5049-A39B-2C525FE85A7D}"/>
              </a:ext>
            </a:extLst>
          </p:cNvPr>
          <p:cNvSpPr/>
          <p:nvPr userDrawn="1"/>
        </p:nvSpPr>
        <p:spPr>
          <a:xfrm>
            <a:off x="667265" y="0"/>
            <a:ext cx="459671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DBB41817-6A30-3B40-A3A5-8C2FA016DB3E}"/>
              </a:ext>
            </a:extLst>
          </p:cNvPr>
          <p:cNvCxnSpPr/>
          <p:nvPr userDrawn="1"/>
        </p:nvCxnSpPr>
        <p:spPr>
          <a:xfrm>
            <a:off x="1278924" y="4479826"/>
            <a:ext cx="3373395" cy="0"/>
          </a:xfrm>
          <a:prstGeom prst="line">
            <a:avLst/>
          </a:prstGeom>
          <a:ln w="508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461A701-A0C3-D172-8FF7-39B5AA77BA69}"/>
              </a:ext>
            </a:extLst>
          </p:cNvPr>
          <p:cNvPicPr>
            <a:picLocks noChangeAspect="1"/>
          </p:cNvPicPr>
          <p:nvPr userDrawn="1"/>
        </p:nvPicPr>
        <p:blipFill>
          <a:blip r:embed="rId3"/>
          <a:stretch>
            <a:fillRect/>
          </a:stretch>
        </p:blipFill>
        <p:spPr>
          <a:xfrm>
            <a:off x="2256972" y="978617"/>
            <a:ext cx="1417297" cy="1255979"/>
          </a:xfrm>
          <a:prstGeom prst="rect">
            <a:avLst/>
          </a:prstGeom>
        </p:spPr>
      </p:pic>
    </p:spTree>
    <p:extLst>
      <p:ext uri="{BB962C8B-B14F-4D97-AF65-F5344CB8AC3E}">
        <p14:creationId xmlns:p14="http://schemas.microsoft.com/office/powerpoint/2010/main" val="16906084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448052FA-3C50-554B-A6EA-B441E3A259B9}"/>
              </a:ext>
            </a:extLst>
          </p:cNvPr>
          <p:cNvSpPr>
            <a:spLocks noGrp="1"/>
          </p:cNvSpPr>
          <p:nvPr>
            <p:ph type="pic" idx="12"/>
          </p:nvPr>
        </p:nvSpPr>
        <p:spPr bwMode="gray">
          <a:xfrm>
            <a:off x="6166104" y="3492500"/>
            <a:ext cx="6025896"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4">
            <a:extLst>
              <a:ext uri="{FF2B5EF4-FFF2-40B4-BE49-F238E27FC236}">
                <a16:creationId xmlns:a16="http://schemas.microsoft.com/office/drawing/2014/main" id="{AA09438D-00EF-2D42-A362-89EA6CDC6E1D}"/>
              </a:ext>
            </a:extLst>
          </p:cNvPr>
          <p:cNvSpPr>
            <a:spLocks noGrp="1"/>
          </p:cNvSpPr>
          <p:nvPr>
            <p:ph type="pic" idx="11"/>
          </p:nvPr>
        </p:nvSpPr>
        <p:spPr bwMode="gray">
          <a:xfrm>
            <a:off x="3083052"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9" name="Picture Placeholder 3">
            <a:extLst>
              <a:ext uri="{FF2B5EF4-FFF2-40B4-BE49-F238E27FC236}">
                <a16:creationId xmlns:a16="http://schemas.microsoft.com/office/drawing/2014/main" id="{B3B0CE23-13D9-CB47-9FBC-14F15BB9F583}"/>
              </a:ext>
            </a:extLst>
          </p:cNvPr>
          <p:cNvSpPr>
            <a:spLocks noGrp="1"/>
          </p:cNvSpPr>
          <p:nvPr>
            <p:ph type="pic" idx="10"/>
          </p:nvPr>
        </p:nvSpPr>
        <p:spPr bwMode="gray">
          <a:xfrm>
            <a:off x="0"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2">
            <a:extLst>
              <a:ext uri="{FF2B5EF4-FFF2-40B4-BE49-F238E27FC236}">
                <a16:creationId xmlns:a16="http://schemas.microsoft.com/office/drawing/2014/main" id="{7B54105B-4F27-9C4B-8AC3-F86CA2095883}"/>
              </a:ext>
            </a:extLst>
          </p:cNvPr>
          <p:cNvSpPr>
            <a:spLocks noGrp="1"/>
          </p:cNvSpPr>
          <p:nvPr>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5" name="Picture Placeholder 1">
            <a:extLst>
              <a:ext uri="{FF2B5EF4-FFF2-40B4-BE49-F238E27FC236}">
                <a16:creationId xmlns:a16="http://schemas.microsoft.com/office/drawing/2014/main" id="{852DB2F9-6836-FD4C-85CE-F17AD3AA8605}"/>
              </a:ext>
            </a:extLst>
          </p:cNvPr>
          <p:cNvSpPr>
            <a:spLocks noGrp="1"/>
          </p:cNvSpPr>
          <p:nvPr>
            <p:ph type="pic" idx="1"/>
          </p:nvPr>
        </p:nvSpPr>
        <p:spPr bwMode="gray">
          <a:xfrm>
            <a:off x="0" y="0"/>
            <a:ext cx="9107424"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4289435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C23E858-D98A-A44C-86EF-4A2C17F20EF3}"/>
              </a:ext>
            </a:extLst>
          </p:cNvPr>
          <p:cNvSpPr>
            <a:spLocks noGrp="1"/>
          </p:cNvSpPr>
          <p:nvPr>
            <p:ph type="pic" sz="quarter" idx="14" hasCustomPrompt="1"/>
          </p:nvPr>
        </p:nvSpPr>
        <p:spPr>
          <a:xfrm>
            <a:off x="0" y="-2"/>
            <a:ext cx="12192000" cy="6858001"/>
          </a:xfrm>
          <a:solidFill>
            <a:srgbClr val="BFBFBF">
              <a:alpha val="49804"/>
            </a:srgbClr>
          </a:solidFill>
          <a:ln w="28575">
            <a:noFill/>
          </a:ln>
        </p:spPr>
        <p:txBody>
          <a:bodyPr vert="horz" lIns="0" tIns="0" rIns="0" bIns="0" rtlCol="0" anchor="ctr">
            <a:normAutofit/>
          </a:bodyPr>
          <a:lstStyle>
            <a:lvl1pPr marL="0" indent="0" algn="ctr">
              <a:buNone/>
              <a:defRPr lang="en-US" i="1">
                <a:solidFill>
                  <a:schemeClr val="accent3"/>
                </a:solidFill>
              </a:defRPr>
            </a:lvl1pPr>
          </a:lstStyle>
          <a:p>
            <a:pPr marL="228600" lvl="0" indent="-228600" algn="ctr"/>
            <a:r>
              <a:rPr lang="en-US" dirty="0"/>
              <a:t>Click icon to add photo</a:t>
            </a:r>
          </a:p>
        </p:txBody>
      </p:sp>
      <p:pic>
        <p:nvPicPr>
          <p:cNvPr id="2" name="Picture 1">
            <a:extLst>
              <a:ext uri="{FF2B5EF4-FFF2-40B4-BE49-F238E27FC236}">
                <a16:creationId xmlns:a16="http://schemas.microsoft.com/office/drawing/2014/main" id="{CF5AF74E-5749-B297-DB24-F52FC5FDFAAF}"/>
              </a:ext>
            </a:extLst>
          </p:cNvPr>
          <p:cNvPicPr>
            <a:picLocks noChangeAspect="1"/>
          </p:cNvPicPr>
          <p:nvPr userDrawn="1"/>
        </p:nvPicPr>
        <p:blipFill>
          <a:blip r:embed="rId2"/>
          <a:stretch>
            <a:fillRect/>
          </a:stretch>
        </p:blipFill>
        <p:spPr>
          <a:xfrm>
            <a:off x="11061100" y="-2"/>
            <a:ext cx="753905" cy="1241886"/>
          </a:xfrm>
          <a:prstGeom prst="rect">
            <a:avLst/>
          </a:prstGeom>
        </p:spPr>
      </p:pic>
    </p:spTree>
    <p:extLst>
      <p:ext uri="{BB962C8B-B14F-4D97-AF65-F5344CB8AC3E}">
        <p14:creationId xmlns:p14="http://schemas.microsoft.com/office/powerpoint/2010/main" val="1299393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Content with Caption">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ACF05AB4-08A2-8F4F-AD45-63518554258B}"/>
              </a:ext>
            </a:extLst>
          </p:cNvPr>
          <p:cNvSpPr>
            <a:spLocks noGrp="1"/>
          </p:cNvSpPr>
          <p:nvPr>
            <p:ph type="pic" idx="22"/>
          </p:nvPr>
        </p:nvSpPr>
        <p:spPr bwMode="gray">
          <a:xfrm>
            <a:off x="6156960" y="0"/>
            <a:ext cx="6035040" cy="685800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a:t>Click icon to add picture</a:t>
            </a:r>
            <a:endParaRPr lang="en-US" dirty="0"/>
          </a:p>
        </p:txBody>
      </p:sp>
      <p:sp>
        <p:nvSpPr>
          <p:cNvPr id="9" name="Picture Placeholder 1">
            <a:extLst>
              <a:ext uri="{FF2B5EF4-FFF2-40B4-BE49-F238E27FC236}">
                <a16:creationId xmlns:a16="http://schemas.microsoft.com/office/drawing/2014/main" id="{889DC871-B470-2A47-98DF-E027EF3E20FB}"/>
              </a:ext>
            </a:extLst>
          </p:cNvPr>
          <p:cNvSpPr>
            <a:spLocks noGrp="1"/>
          </p:cNvSpPr>
          <p:nvPr>
            <p:ph type="pic" idx="10"/>
          </p:nvPr>
        </p:nvSpPr>
        <p:spPr bwMode="gray">
          <a:xfrm>
            <a:off x="0" y="0"/>
            <a:ext cx="6035040" cy="685800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dirty="0"/>
              <a:t>Click icon to add picture</a:t>
            </a:r>
          </a:p>
        </p:txBody>
      </p:sp>
      <p:pic>
        <p:nvPicPr>
          <p:cNvPr id="2" name="Picture 1">
            <a:extLst>
              <a:ext uri="{FF2B5EF4-FFF2-40B4-BE49-F238E27FC236}">
                <a16:creationId xmlns:a16="http://schemas.microsoft.com/office/drawing/2014/main" id="{C3FCFDD1-9279-28CF-80D4-06B84087F276}"/>
              </a:ext>
            </a:extLst>
          </p:cNvPr>
          <p:cNvPicPr>
            <a:picLocks noChangeAspect="1"/>
          </p:cNvPicPr>
          <p:nvPr userDrawn="1"/>
        </p:nvPicPr>
        <p:blipFill>
          <a:blip r:embed="rId2"/>
          <a:stretch>
            <a:fillRect/>
          </a:stretch>
        </p:blipFill>
        <p:spPr>
          <a:xfrm>
            <a:off x="11082616" y="-16935"/>
            <a:ext cx="753905" cy="1241886"/>
          </a:xfrm>
          <a:prstGeom prst="rect">
            <a:avLst/>
          </a:prstGeom>
        </p:spPr>
      </p:pic>
    </p:spTree>
    <p:extLst>
      <p:ext uri="{BB962C8B-B14F-4D97-AF65-F5344CB8AC3E}">
        <p14:creationId xmlns:p14="http://schemas.microsoft.com/office/powerpoint/2010/main" val="3115398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Content with Caption">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9637F6F-8E86-FB4A-BB5F-87037DCF04FC}"/>
              </a:ext>
            </a:extLst>
          </p:cNvPr>
          <p:cNvSpPr>
            <a:spLocks noGrp="1"/>
          </p:cNvSpPr>
          <p:nvPr>
            <p:ph type="pic" idx="22"/>
          </p:nvPr>
        </p:nvSpPr>
        <p:spPr bwMode="gray">
          <a:xfrm>
            <a:off x="410718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5" name="Picture Placeholder 2">
            <a:extLst>
              <a:ext uri="{FF2B5EF4-FFF2-40B4-BE49-F238E27FC236}">
                <a16:creationId xmlns:a16="http://schemas.microsoft.com/office/drawing/2014/main" id="{5BA03377-F192-AE4E-8CD1-2766ADB0125E}"/>
              </a:ext>
            </a:extLst>
          </p:cNvPr>
          <p:cNvSpPr>
            <a:spLocks noGrp="1"/>
          </p:cNvSpPr>
          <p:nvPr>
            <p:ph type="pic" idx="10"/>
          </p:nvPr>
        </p:nvSpPr>
        <p:spPr bwMode="gray">
          <a:xfrm>
            <a:off x="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6" name="Picture Placeholder 1">
            <a:extLst>
              <a:ext uri="{FF2B5EF4-FFF2-40B4-BE49-F238E27FC236}">
                <a16:creationId xmlns:a16="http://schemas.microsoft.com/office/drawing/2014/main" id="{1965AD5F-ED98-294E-B662-E29A7CE3B8BF}"/>
              </a:ext>
            </a:extLst>
          </p:cNvPr>
          <p:cNvSpPr>
            <a:spLocks noGrp="1"/>
          </p:cNvSpPr>
          <p:nvPr>
            <p:ph type="pic" idx="25"/>
          </p:nvPr>
        </p:nvSpPr>
        <p:spPr bwMode="gray">
          <a:xfrm>
            <a:off x="8214360" y="0"/>
            <a:ext cx="3977640" cy="685800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CFB5713B-02D3-401E-3A09-8D7653F5E553}"/>
              </a:ext>
            </a:extLst>
          </p:cNvPr>
          <p:cNvPicPr>
            <a:picLocks noChangeAspect="1"/>
          </p:cNvPicPr>
          <p:nvPr userDrawn="1"/>
        </p:nvPicPr>
        <p:blipFill>
          <a:blip r:embed="rId2"/>
          <a:stretch>
            <a:fillRect/>
          </a:stretch>
        </p:blipFill>
        <p:spPr>
          <a:xfrm>
            <a:off x="11082616" y="-16935"/>
            <a:ext cx="753905" cy="1241886"/>
          </a:xfrm>
          <a:prstGeom prst="rect">
            <a:avLst/>
          </a:prstGeom>
        </p:spPr>
      </p:pic>
    </p:spTree>
    <p:extLst>
      <p:ext uri="{BB962C8B-B14F-4D97-AF65-F5344CB8AC3E}">
        <p14:creationId xmlns:p14="http://schemas.microsoft.com/office/powerpoint/2010/main" val="525544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ontent with Caption">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634C5230-09EB-BF40-A79F-517329399CAB}"/>
              </a:ext>
            </a:extLst>
          </p:cNvPr>
          <p:cNvSpPr>
            <a:spLocks noGrp="1"/>
          </p:cNvSpPr>
          <p:nvPr>
            <p:ph type="pic" idx="1"/>
          </p:nvPr>
        </p:nvSpPr>
        <p:spPr bwMode="gray">
          <a:xfrm>
            <a:off x="1" y="0"/>
            <a:ext cx="12192000" cy="3857988"/>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BC382373-F10A-7C80-4EAF-BE84A3A5FB7B}"/>
              </a:ext>
            </a:extLst>
          </p:cNvPr>
          <p:cNvPicPr>
            <a:picLocks noChangeAspect="1"/>
          </p:cNvPicPr>
          <p:nvPr userDrawn="1"/>
        </p:nvPicPr>
        <p:blipFill>
          <a:blip r:embed="rId2"/>
          <a:stretch>
            <a:fillRect/>
          </a:stretch>
        </p:blipFill>
        <p:spPr>
          <a:xfrm>
            <a:off x="11082616" y="-16935"/>
            <a:ext cx="753905" cy="1241886"/>
          </a:xfrm>
          <a:prstGeom prst="rect">
            <a:avLst/>
          </a:prstGeom>
        </p:spPr>
      </p:pic>
      <p:sp>
        <p:nvSpPr>
          <p:cNvPr id="7" name="Picture Placeholder 5">
            <a:extLst>
              <a:ext uri="{FF2B5EF4-FFF2-40B4-BE49-F238E27FC236}">
                <a16:creationId xmlns:a16="http://schemas.microsoft.com/office/drawing/2014/main" id="{661205D4-F96C-EB41-8898-F063713AA618}"/>
              </a:ext>
            </a:extLst>
          </p:cNvPr>
          <p:cNvSpPr>
            <a:spLocks noGrp="1"/>
          </p:cNvSpPr>
          <p:nvPr>
            <p:ph type="pic" idx="17"/>
          </p:nvPr>
        </p:nvSpPr>
        <p:spPr bwMode="gray">
          <a:xfrm>
            <a:off x="8745056" y="3978574"/>
            <a:ext cx="3446944"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9" name="Picture Placeholder 1">
            <a:extLst>
              <a:ext uri="{FF2B5EF4-FFF2-40B4-BE49-F238E27FC236}">
                <a16:creationId xmlns:a16="http://schemas.microsoft.com/office/drawing/2014/main" id="{7919958E-66AF-0E46-B320-05B380D41012}"/>
              </a:ext>
            </a:extLst>
          </p:cNvPr>
          <p:cNvSpPr>
            <a:spLocks noGrp="1"/>
          </p:cNvSpPr>
          <p:nvPr>
            <p:ph type="pic" idx="19"/>
          </p:nvPr>
        </p:nvSpPr>
        <p:spPr bwMode="gray">
          <a:xfrm>
            <a:off x="1" y="3978574"/>
            <a:ext cx="3394780"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0" name="Picture Placeholder 1">
            <a:extLst>
              <a:ext uri="{FF2B5EF4-FFF2-40B4-BE49-F238E27FC236}">
                <a16:creationId xmlns:a16="http://schemas.microsoft.com/office/drawing/2014/main" id="{B2D13433-406A-2747-B9EE-8628B3A2EA7B}"/>
              </a:ext>
            </a:extLst>
          </p:cNvPr>
          <p:cNvSpPr>
            <a:spLocks noGrp="1"/>
          </p:cNvSpPr>
          <p:nvPr>
            <p:ph type="pic" idx="26"/>
          </p:nvPr>
        </p:nvSpPr>
        <p:spPr bwMode="gray">
          <a:xfrm>
            <a:off x="3516700" y="3978574"/>
            <a:ext cx="5106436" cy="2879426"/>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1328262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8B7A487-074B-A34C-9035-222BB1A1C8B0}"/>
              </a:ext>
            </a:extLst>
          </p:cNvPr>
          <p:cNvSpPr>
            <a:spLocks noGrp="1"/>
          </p:cNvSpPr>
          <p:nvPr>
            <p:ph type="pic" idx="17"/>
          </p:nvPr>
        </p:nvSpPr>
        <p:spPr bwMode="gray">
          <a:xfrm>
            <a:off x="9247632"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1" name="Picture Placeholder 4">
            <a:extLst>
              <a:ext uri="{FF2B5EF4-FFF2-40B4-BE49-F238E27FC236}">
                <a16:creationId xmlns:a16="http://schemas.microsoft.com/office/drawing/2014/main" id="{8CEF9964-9255-6F4E-8080-A48F433CDA94}"/>
              </a:ext>
            </a:extLst>
          </p:cNvPr>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2" name="Picture Placeholder 3">
            <a:extLst>
              <a:ext uri="{FF2B5EF4-FFF2-40B4-BE49-F238E27FC236}">
                <a16:creationId xmlns:a16="http://schemas.microsoft.com/office/drawing/2014/main" id="{629AE0FB-61D3-D84E-82C1-6F215A5C5473}"/>
              </a:ext>
            </a:extLst>
          </p:cNvPr>
          <p:cNvSpPr>
            <a:spLocks noGrp="1"/>
          </p:cNvSpPr>
          <p:nvPr>
            <p:ph type="pic" idx="18"/>
          </p:nvPr>
        </p:nvSpPr>
        <p:spPr bwMode="gray">
          <a:xfrm>
            <a:off x="6160475"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3" name="Picture Placeholder 2">
            <a:extLst>
              <a:ext uri="{FF2B5EF4-FFF2-40B4-BE49-F238E27FC236}">
                <a16:creationId xmlns:a16="http://schemas.microsoft.com/office/drawing/2014/main" id="{6B718497-CC7B-A84E-847C-A1D33201DA76}"/>
              </a:ext>
            </a:extLst>
          </p:cNvPr>
          <p:cNvSpPr>
            <a:spLocks noGrp="1"/>
          </p:cNvSpPr>
          <p:nvPr>
            <p:ph type="pic" idx="10"/>
          </p:nvPr>
        </p:nvSpPr>
        <p:spPr bwMode="gray">
          <a:xfrm>
            <a:off x="6160475"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4" name="Picture Placeholder 1">
            <a:extLst>
              <a:ext uri="{FF2B5EF4-FFF2-40B4-BE49-F238E27FC236}">
                <a16:creationId xmlns:a16="http://schemas.microsoft.com/office/drawing/2014/main" id="{7BD96B83-D60E-0144-B303-AEBD1C6056EB}"/>
              </a:ext>
            </a:extLst>
          </p:cNvPr>
          <p:cNvSpPr>
            <a:spLocks noGrp="1"/>
          </p:cNvSpPr>
          <p:nvPr>
            <p:ph type="pic" idx="1"/>
          </p:nvPr>
        </p:nvSpPr>
        <p:spPr bwMode="gray">
          <a:xfrm>
            <a:off x="0" y="0"/>
            <a:ext cx="6017685" cy="6858000"/>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3D3676E6-360F-BFB8-94D2-FE315E4AFBE4}"/>
              </a:ext>
            </a:extLst>
          </p:cNvPr>
          <p:cNvPicPr>
            <a:picLocks noChangeAspect="1"/>
          </p:cNvPicPr>
          <p:nvPr userDrawn="1"/>
        </p:nvPicPr>
        <p:blipFill>
          <a:blip r:embed="rId2"/>
          <a:stretch>
            <a:fillRect/>
          </a:stretch>
        </p:blipFill>
        <p:spPr>
          <a:xfrm>
            <a:off x="299597" y="-16935"/>
            <a:ext cx="753905" cy="1241886"/>
          </a:xfrm>
          <a:prstGeom prst="rect">
            <a:avLst/>
          </a:prstGeom>
        </p:spPr>
      </p:pic>
    </p:spTree>
    <p:extLst>
      <p:ext uri="{BB962C8B-B14F-4D97-AF65-F5344CB8AC3E}">
        <p14:creationId xmlns:p14="http://schemas.microsoft.com/office/powerpoint/2010/main" val="1036787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8_Content with Caption">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E07FBF10-C28C-E841-A1D2-FF66F316E5D4}"/>
              </a:ext>
            </a:extLst>
          </p:cNvPr>
          <p:cNvSpPr>
            <a:spLocks noGrp="1"/>
          </p:cNvSpPr>
          <p:nvPr>
            <p:ph type="pic" idx="16"/>
          </p:nvPr>
        </p:nvSpPr>
        <p:spPr bwMode="gray">
          <a:xfrm>
            <a:off x="6166104" y="0"/>
            <a:ext cx="6025896" cy="6858000"/>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3">
            <a:extLst>
              <a:ext uri="{FF2B5EF4-FFF2-40B4-BE49-F238E27FC236}">
                <a16:creationId xmlns:a16="http://schemas.microsoft.com/office/drawing/2014/main" id="{33BF5BE0-A676-6048-ABFA-7CB6A109B991}"/>
              </a:ext>
            </a:extLst>
          </p:cNvPr>
          <p:cNvSpPr>
            <a:spLocks noGrp="1"/>
          </p:cNvSpPr>
          <p:nvPr>
            <p:ph type="pic" idx="22"/>
          </p:nvPr>
        </p:nvSpPr>
        <p:spPr bwMode="gray">
          <a:xfrm>
            <a:off x="308305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smtClean="0">
                <a:solidFill>
                  <a:schemeClr val="accent3"/>
                </a:solidFill>
              </a:defRPr>
            </a:lvl1pPr>
          </a:lstStyle>
          <a:p>
            <a:pPr marL="228600" lvl="0" indent="-228600" algn="ctr"/>
            <a:r>
              <a:rPr lang="en-US"/>
              <a:t>Click icon to add picture</a:t>
            </a:r>
            <a:endParaRPr lang="en-US" dirty="0"/>
          </a:p>
        </p:txBody>
      </p:sp>
      <p:sp>
        <p:nvSpPr>
          <p:cNvPr id="9" name="Picture Placeholder 2">
            <a:extLst>
              <a:ext uri="{FF2B5EF4-FFF2-40B4-BE49-F238E27FC236}">
                <a16:creationId xmlns:a16="http://schemas.microsoft.com/office/drawing/2014/main" id="{A021475D-2282-2E48-B693-88B518181B47}"/>
              </a:ext>
            </a:extLst>
          </p:cNvPr>
          <p:cNvSpPr>
            <a:spLocks noGrp="1"/>
          </p:cNvSpPr>
          <p:nvPr>
            <p:ph type="pic" idx="21"/>
          </p:nvPr>
        </p:nvSpPr>
        <p:spPr bwMode="gray">
          <a:xfrm>
            <a:off x="0" y="3483864"/>
            <a:ext cx="6027420"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1">
            <a:extLst>
              <a:ext uri="{FF2B5EF4-FFF2-40B4-BE49-F238E27FC236}">
                <a16:creationId xmlns:a16="http://schemas.microsoft.com/office/drawing/2014/main" id="{3CC2AAFC-2FF9-2548-9F0A-37FC30C177A3}"/>
              </a:ext>
            </a:extLst>
          </p:cNvPr>
          <p:cNvSpPr>
            <a:spLocks noGrp="1"/>
          </p:cNvSpPr>
          <p:nvPr>
            <p:ph type="pic" idx="10"/>
          </p:nvPr>
        </p:nvSpPr>
        <p:spPr bwMode="gray">
          <a:xfrm>
            <a:off x="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BDBC593D-9850-DF32-7787-514BA2966A66}"/>
              </a:ext>
            </a:extLst>
          </p:cNvPr>
          <p:cNvPicPr>
            <a:picLocks noChangeAspect="1"/>
          </p:cNvPicPr>
          <p:nvPr userDrawn="1"/>
        </p:nvPicPr>
        <p:blipFill>
          <a:blip r:embed="rId2"/>
          <a:stretch>
            <a:fillRect/>
          </a:stretch>
        </p:blipFill>
        <p:spPr>
          <a:xfrm>
            <a:off x="11082616" y="-16935"/>
            <a:ext cx="753905" cy="1241886"/>
          </a:xfrm>
          <a:prstGeom prst="rect">
            <a:avLst/>
          </a:prstGeom>
        </p:spPr>
      </p:pic>
    </p:spTree>
    <p:extLst>
      <p:ext uri="{BB962C8B-B14F-4D97-AF65-F5344CB8AC3E}">
        <p14:creationId xmlns:p14="http://schemas.microsoft.com/office/powerpoint/2010/main" val="6964032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Content with Caption">
    <p:spTree>
      <p:nvGrpSpPr>
        <p:cNvPr id="1" name=""/>
        <p:cNvGrpSpPr/>
        <p:nvPr/>
      </p:nvGrpSpPr>
      <p:grpSpPr>
        <a:xfrm>
          <a:off x="0" y="0"/>
          <a:ext cx="0" cy="0"/>
          <a:chOff x="0" y="0"/>
          <a:chExt cx="0" cy="0"/>
        </a:xfrm>
      </p:grpSpPr>
      <p:sp>
        <p:nvSpPr>
          <p:cNvPr id="14" name="Picture Placeholder 1">
            <a:extLst>
              <a:ext uri="{FF2B5EF4-FFF2-40B4-BE49-F238E27FC236}">
                <a16:creationId xmlns:a16="http://schemas.microsoft.com/office/drawing/2014/main" id="{7FE5E6D7-2215-E842-A04A-7B813859D7D1}"/>
              </a:ext>
            </a:extLst>
          </p:cNvPr>
          <p:cNvSpPr>
            <a:spLocks noGrp="1"/>
          </p:cNvSpPr>
          <p:nvPr>
            <p:ph type="pic" idx="10"/>
          </p:nvPr>
        </p:nvSpPr>
        <p:spPr bwMode="gray">
          <a:xfrm>
            <a:off x="0" y="0"/>
            <a:ext cx="6025896"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dirty="0"/>
              <a:t>Click icon to add picture</a:t>
            </a:r>
          </a:p>
        </p:txBody>
      </p:sp>
      <p:pic>
        <p:nvPicPr>
          <p:cNvPr id="3" name="Picture 2">
            <a:extLst>
              <a:ext uri="{FF2B5EF4-FFF2-40B4-BE49-F238E27FC236}">
                <a16:creationId xmlns:a16="http://schemas.microsoft.com/office/drawing/2014/main" id="{040D1B99-2FCE-A4E4-8489-F52E2EAE345B}"/>
              </a:ext>
            </a:extLst>
          </p:cNvPr>
          <p:cNvPicPr>
            <a:picLocks noChangeAspect="1"/>
          </p:cNvPicPr>
          <p:nvPr userDrawn="1"/>
        </p:nvPicPr>
        <p:blipFill>
          <a:blip r:embed="rId2"/>
          <a:stretch>
            <a:fillRect/>
          </a:stretch>
        </p:blipFill>
        <p:spPr>
          <a:xfrm>
            <a:off x="299597" y="-16935"/>
            <a:ext cx="753905" cy="1241886"/>
          </a:xfrm>
          <a:prstGeom prst="rect">
            <a:avLst/>
          </a:prstGeom>
        </p:spPr>
      </p:pic>
      <p:sp>
        <p:nvSpPr>
          <p:cNvPr id="6" name="Picture Placeholder 5">
            <a:extLst>
              <a:ext uri="{FF2B5EF4-FFF2-40B4-BE49-F238E27FC236}">
                <a16:creationId xmlns:a16="http://schemas.microsoft.com/office/drawing/2014/main" id="{AEFD2A36-8A56-6F41-965F-7C396B2EAECF}"/>
              </a:ext>
            </a:extLst>
          </p:cNvPr>
          <p:cNvSpPr>
            <a:spLocks noGrp="1"/>
          </p:cNvSpPr>
          <p:nvPr>
            <p:ph type="pic" idx="23"/>
          </p:nvPr>
        </p:nvSpPr>
        <p:spPr bwMode="gray">
          <a:xfrm>
            <a:off x="3081528" y="3483864"/>
            <a:ext cx="9110472"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1" name="Picture Placeholder 4">
            <a:extLst>
              <a:ext uri="{FF2B5EF4-FFF2-40B4-BE49-F238E27FC236}">
                <a16:creationId xmlns:a16="http://schemas.microsoft.com/office/drawing/2014/main" id="{6DD03B8F-0666-E943-BEA6-B6EBB942D9E6}"/>
              </a:ext>
            </a:extLst>
          </p:cNvPr>
          <p:cNvSpPr>
            <a:spLocks noGrp="1"/>
          </p:cNvSpPr>
          <p:nvPr>
            <p:ph type="pic" idx="24"/>
          </p:nvPr>
        </p:nvSpPr>
        <p:spPr bwMode="gray">
          <a:xfrm>
            <a:off x="0" y="3483864"/>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2" name="Picture Placeholder 3">
            <a:extLst>
              <a:ext uri="{FF2B5EF4-FFF2-40B4-BE49-F238E27FC236}">
                <a16:creationId xmlns:a16="http://schemas.microsoft.com/office/drawing/2014/main" id="{7B59F523-AC69-BF47-8DE6-D17462E0DFE0}"/>
              </a:ext>
            </a:extLst>
          </p:cNvPr>
          <p:cNvSpPr>
            <a:spLocks noGrp="1"/>
          </p:cNvSpPr>
          <p:nvPr>
            <p:ph type="pic" idx="16"/>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3" name="Picture Placeholder 2">
            <a:extLst>
              <a:ext uri="{FF2B5EF4-FFF2-40B4-BE49-F238E27FC236}">
                <a16:creationId xmlns:a16="http://schemas.microsoft.com/office/drawing/2014/main" id="{18E18E54-A76D-0046-A9E9-A65EF54D41CD}"/>
              </a:ext>
            </a:extLst>
          </p:cNvPr>
          <p:cNvSpPr>
            <a:spLocks noGrp="1"/>
          </p:cNvSpPr>
          <p:nvPr>
            <p:ph type="pic" idx="22"/>
          </p:nvPr>
        </p:nvSpPr>
        <p:spPr bwMode="gray">
          <a:xfrm>
            <a:off x="6164580" y="0"/>
            <a:ext cx="2944368" cy="3374136"/>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665223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ontent with Caption">
    <p:spTree>
      <p:nvGrpSpPr>
        <p:cNvPr id="1" name=""/>
        <p:cNvGrpSpPr/>
        <p:nvPr/>
      </p:nvGrpSpPr>
      <p:grpSpPr>
        <a:xfrm>
          <a:off x="0" y="0"/>
          <a:ext cx="0" cy="0"/>
          <a:chOff x="0" y="0"/>
          <a:chExt cx="0" cy="0"/>
        </a:xfrm>
      </p:grpSpPr>
      <p:sp>
        <p:nvSpPr>
          <p:cNvPr id="15" name="Picture Placeholder 1">
            <a:extLst>
              <a:ext uri="{FF2B5EF4-FFF2-40B4-BE49-F238E27FC236}">
                <a16:creationId xmlns:a16="http://schemas.microsoft.com/office/drawing/2014/main" id="{852DB2F9-6836-FD4C-85CE-F17AD3AA8605}"/>
              </a:ext>
            </a:extLst>
          </p:cNvPr>
          <p:cNvSpPr>
            <a:spLocks noGrp="1"/>
          </p:cNvSpPr>
          <p:nvPr>
            <p:ph type="pic" idx="1"/>
          </p:nvPr>
        </p:nvSpPr>
        <p:spPr bwMode="gray">
          <a:xfrm>
            <a:off x="0" y="0"/>
            <a:ext cx="9107424"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982983FB-5B4E-6FE3-B48E-786466322DFB}"/>
              </a:ext>
            </a:extLst>
          </p:cNvPr>
          <p:cNvPicPr>
            <a:picLocks noChangeAspect="1"/>
          </p:cNvPicPr>
          <p:nvPr userDrawn="1"/>
        </p:nvPicPr>
        <p:blipFill>
          <a:blip r:embed="rId2"/>
          <a:stretch>
            <a:fillRect/>
          </a:stretch>
        </p:blipFill>
        <p:spPr>
          <a:xfrm>
            <a:off x="299597" y="-16935"/>
            <a:ext cx="753905" cy="1241886"/>
          </a:xfrm>
          <a:prstGeom prst="rect">
            <a:avLst/>
          </a:prstGeom>
        </p:spPr>
      </p:pic>
      <p:sp>
        <p:nvSpPr>
          <p:cNvPr id="7" name="Picture Placeholder 5">
            <a:extLst>
              <a:ext uri="{FF2B5EF4-FFF2-40B4-BE49-F238E27FC236}">
                <a16:creationId xmlns:a16="http://schemas.microsoft.com/office/drawing/2014/main" id="{448052FA-3C50-554B-A6EA-B441E3A259B9}"/>
              </a:ext>
            </a:extLst>
          </p:cNvPr>
          <p:cNvSpPr>
            <a:spLocks noGrp="1"/>
          </p:cNvSpPr>
          <p:nvPr>
            <p:ph type="pic" idx="12"/>
          </p:nvPr>
        </p:nvSpPr>
        <p:spPr bwMode="gray">
          <a:xfrm>
            <a:off x="6166104" y="3492500"/>
            <a:ext cx="6025896"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4">
            <a:extLst>
              <a:ext uri="{FF2B5EF4-FFF2-40B4-BE49-F238E27FC236}">
                <a16:creationId xmlns:a16="http://schemas.microsoft.com/office/drawing/2014/main" id="{AA09438D-00EF-2D42-A362-89EA6CDC6E1D}"/>
              </a:ext>
            </a:extLst>
          </p:cNvPr>
          <p:cNvSpPr>
            <a:spLocks noGrp="1"/>
          </p:cNvSpPr>
          <p:nvPr>
            <p:ph type="pic" idx="11"/>
          </p:nvPr>
        </p:nvSpPr>
        <p:spPr bwMode="gray">
          <a:xfrm>
            <a:off x="3083052"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9" name="Picture Placeholder 3">
            <a:extLst>
              <a:ext uri="{FF2B5EF4-FFF2-40B4-BE49-F238E27FC236}">
                <a16:creationId xmlns:a16="http://schemas.microsoft.com/office/drawing/2014/main" id="{B3B0CE23-13D9-CB47-9FBC-14F15BB9F583}"/>
              </a:ext>
            </a:extLst>
          </p:cNvPr>
          <p:cNvSpPr>
            <a:spLocks noGrp="1"/>
          </p:cNvSpPr>
          <p:nvPr>
            <p:ph type="pic" idx="10"/>
          </p:nvPr>
        </p:nvSpPr>
        <p:spPr bwMode="gray">
          <a:xfrm>
            <a:off x="0" y="349250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2">
            <a:extLst>
              <a:ext uri="{FF2B5EF4-FFF2-40B4-BE49-F238E27FC236}">
                <a16:creationId xmlns:a16="http://schemas.microsoft.com/office/drawing/2014/main" id="{7B54105B-4F27-9C4B-8AC3-F86CA2095883}"/>
              </a:ext>
            </a:extLst>
          </p:cNvPr>
          <p:cNvSpPr>
            <a:spLocks noGrp="1"/>
          </p:cNvSpPr>
          <p:nvPr>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9879789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2FCCBD50-0E71-E641-8F08-1AE88ABC7D03}"/>
              </a:ext>
            </a:extLst>
          </p:cNvPr>
          <p:cNvSpPr>
            <a:spLocks noGrp="1"/>
          </p:cNvSpPr>
          <p:nvPr>
            <p:ph type="pic" sz="quarter" idx="10"/>
          </p:nvPr>
        </p:nvSpPr>
        <p:spPr>
          <a:xfrm>
            <a:off x="-3048" y="0"/>
            <a:ext cx="12198096" cy="6111689"/>
          </a:xfrm>
          <a:solidFill>
            <a:srgbClr val="DCDCDC">
              <a:alpha val="49804"/>
            </a:srgbClr>
          </a:solidFill>
          <a:ln w="28575">
            <a:noFill/>
          </a:ln>
        </p:spPr>
        <p:txBody>
          <a:bodyPr vert="horz" lIns="0" tIns="0" rIns="0" bIns="0" rtlCol="0" anchor="ctr">
            <a:normAutofit/>
          </a:bodyPr>
          <a:lstStyle>
            <a:lvl1pPr marL="0" indent="0" algn="ctr">
              <a:buNone/>
              <a:defRPr lang="en-US" sz="2800" i="1" dirty="0">
                <a:solidFill>
                  <a:schemeClr val="accent3"/>
                </a:solidFill>
              </a:defRPr>
            </a:lvl1pPr>
          </a:lstStyle>
          <a:p>
            <a:pPr marL="228600" lvl="0" indent="-228600" algn="ctr"/>
            <a:r>
              <a:rPr lang="en-US" dirty="0"/>
              <a:t>Click icon to add picture</a:t>
            </a:r>
          </a:p>
        </p:txBody>
      </p:sp>
      <p:sp>
        <p:nvSpPr>
          <p:cNvPr id="4" name="Rectangle 3">
            <a:extLst>
              <a:ext uri="{FF2B5EF4-FFF2-40B4-BE49-F238E27FC236}">
                <a16:creationId xmlns:a16="http://schemas.microsoft.com/office/drawing/2014/main" id="{C9D1056D-1115-574E-AB5D-61081CFB562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D2AE623E-51E3-7442-903B-8F36C758BA58}"/>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7" name="Slide Number Placeholder 6">
            <a:extLst>
              <a:ext uri="{FF2B5EF4-FFF2-40B4-BE49-F238E27FC236}">
                <a16:creationId xmlns:a16="http://schemas.microsoft.com/office/drawing/2014/main" id="{672EF2CB-1C98-814B-B20A-82790DEA3EC2}"/>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B7D5B34F-89AF-1086-02F1-BDBBD2676537}"/>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352814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8" name="Picture 17" descr="A picture containing person&#10;&#10;Description automatically generated">
            <a:extLst>
              <a:ext uri="{FF2B5EF4-FFF2-40B4-BE49-F238E27FC236}">
                <a16:creationId xmlns:a16="http://schemas.microsoft.com/office/drawing/2014/main" id="{7249C171-292A-7841-B7B0-66AF8C83A4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sp>
        <p:nvSpPr>
          <p:cNvPr id="19" name="Rectangle 18">
            <a:extLst>
              <a:ext uri="{FF2B5EF4-FFF2-40B4-BE49-F238E27FC236}">
                <a16:creationId xmlns:a16="http://schemas.microsoft.com/office/drawing/2014/main" id="{28831A71-0AA5-714F-B7C0-50A8D2BA7CD7}"/>
              </a:ext>
            </a:extLst>
          </p:cNvPr>
          <p:cNvSpPr/>
          <p:nvPr userDrawn="1"/>
        </p:nvSpPr>
        <p:spPr>
          <a:xfrm>
            <a:off x="6895070" y="0"/>
            <a:ext cx="459671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1647A960-2932-B643-A99D-123A767F5F23}"/>
              </a:ext>
            </a:extLst>
          </p:cNvPr>
          <p:cNvCxnSpPr/>
          <p:nvPr userDrawn="1"/>
        </p:nvCxnSpPr>
        <p:spPr>
          <a:xfrm>
            <a:off x="7506729" y="4479826"/>
            <a:ext cx="3373395" cy="0"/>
          </a:xfrm>
          <a:prstGeom prst="line">
            <a:avLst/>
          </a:prstGeom>
          <a:ln w="508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48D0566-FB88-23B2-132D-F6382C246789}"/>
              </a:ext>
            </a:extLst>
          </p:cNvPr>
          <p:cNvPicPr>
            <a:picLocks noChangeAspect="1"/>
          </p:cNvPicPr>
          <p:nvPr userDrawn="1"/>
        </p:nvPicPr>
        <p:blipFill>
          <a:blip r:embed="rId3"/>
          <a:stretch>
            <a:fillRect/>
          </a:stretch>
        </p:blipFill>
        <p:spPr>
          <a:xfrm>
            <a:off x="8484779" y="951364"/>
            <a:ext cx="1417297" cy="1255979"/>
          </a:xfrm>
          <a:prstGeom prst="rect">
            <a:avLst/>
          </a:prstGeom>
        </p:spPr>
      </p:pic>
    </p:spTree>
    <p:extLst>
      <p:ext uri="{BB962C8B-B14F-4D97-AF65-F5344CB8AC3E}">
        <p14:creationId xmlns:p14="http://schemas.microsoft.com/office/powerpoint/2010/main" val="1396688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99A9426-364E-9343-B036-934CFDBD9A1C}"/>
              </a:ext>
            </a:extLst>
          </p:cNvPr>
          <p:cNvSpPr>
            <a:spLocks noGrp="1"/>
          </p:cNvSpPr>
          <p:nvPr>
            <p:ph type="pic" idx="22"/>
          </p:nvPr>
        </p:nvSpPr>
        <p:spPr bwMode="gray">
          <a:xfrm>
            <a:off x="6156960" y="0"/>
            <a:ext cx="6035040" cy="611169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a:t>Click icon to add picture</a:t>
            </a:r>
            <a:endParaRPr lang="en-US" dirty="0"/>
          </a:p>
        </p:txBody>
      </p:sp>
      <p:sp>
        <p:nvSpPr>
          <p:cNvPr id="5" name="Picture Placeholder 1">
            <a:extLst>
              <a:ext uri="{FF2B5EF4-FFF2-40B4-BE49-F238E27FC236}">
                <a16:creationId xmlns:a16="http://schemas.microsoft.com/office/drawing/2014/main" id="{3697BCD7-4A14-0A4F-A30F-B0403E33B016}"/>
              </a:ext>
            </a:extLst>
          </p:cNvPr>
          <p:cNvSpPr>
            <a:spLocks noGrp="1"/>
          </p:cNvSpPr>
          <p:nvPr>
            <p:ph type="pic" idx="10"/>
          </p:nvPr>
        </p:nvSpPr>
        <p:spPr bwMode="gray">
          <a:xfrm>
            <a:off x="0" y="0"/>
            <a:ext cx="6035040" cy="6111690"/>
          </a:xfrm>
          <a:solidFill>
            <a:srgbClr val="DCDCDC">
              <a:alpha val="49804"/>
            </a:srgbClr>
          </a:solidFill>
          <a:ln w="28575">
            <a:noFill/>
          </a:ln>
        </p:spPr>
        <p:txBody>
          <a:bodyPr vert="horz" lIns="0" tIns="0" rIns="0" bIns="0" rtlCol="0" anchor="ctr">
            <a:normAutofit/>
          </a:bodyPr>
          <a:lstStyle>
            <a:lvl1pPr marL="0" indent="0">
              <a:buNone/>
              <a:defRPr lang="en-US" i="1" dirty="0">
                <a:solidFill>
                  <a:schemeClr val="accent3"/>
                </a:solidFill>
              </a:defRPr>
            </a:lvl1pPr>
          </a:lstStyle>
          <a:p>
            <a:pPr marL="228600" lvl="0" indent="-228600" algn="ctr"/>
            <a:r>
              <a:rPr lang="en-US"/>
              <a:t>Click icon to add picture</a:t>
            </a:r>
            <a:endParaRPr lang="en-US" dirty="0"/>
          </a:p>
        </p:txBody>
      </p:sp>
      <p:sp>
        <p:nvSpPr>
          <p:cNvPr id="6" name="Rectangle 5">
            <a:extLst>
              <a:ext uri="{FF2B5EF4-FFF2-40B4-BE49-F238E27FC236}">
                <a16:creationId xmlns:a16="http://schemas.microsoft.com/office/drawing/2014/main" id="{F34F7C81-9CB1-8443-866D-653FD2B2C262}"/>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ooter Placeholder 5">
            <a:extLst>
              <a:ext uri="{FF2B5EF4-FFF2-40B4-BE49-F238E27FC236}">
                <a16:creationId xmlns:a16="http://schemas.microsoft.com/office/drawing/2014/main" id="{4407156A-90C8-F04E-86C0-E02814C5A651}"/>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10" name="Slide Number Placeholder 6">
            <a:extLst>
              <a:ext uri="{FF2B5EF4-FFF2-40B4-BE49-F238E27FC236}">
                <a16:creationId xmlns:a16="http://schemas.microsoft.com/office/drawing/2014/main" id="{FA2878D1-4AC7-8049-89F8-00B5219321F7}"/>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A10AE1F4-592A-EC6B-9287-5F45636ECFF5}"/>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7097298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C2C97ADC-6134-8641-9CD6-9DEBB322D6B7}"/>
              </a:ext>
            </a:extLst>
          </p:cNvPr>
          <p:cNvSpPr>
            <a:spLocks noGrp="1"/>
          </p:cNvSpPr>
          <p:nvPr>
            <p:ph type="pic" idx="22"/>
          </p:nvPr>
        </p:nvSpPr>
        <p:spPr bwMode="gray">
          <a:xfrm>
            <a:off x="410718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8" name="Picture Placeholder 2">
            <a:extLst>
              <a:ext uri="{FF2B5EF4-FFF2-40B4-BE49-F238E27FC236}">
                <a16:creationId xmlns:a16="http://schemas.microsoft.com/office/drawing/2014/main" id="{1F3EE5EF-529A-964B-AEB3-D3E951AA3D28}"/>
              </a:ext>
            </a:extLst>
          </p:cNvPr>
          <p:cNvSpPr>
            <a:spLocks noGrp="1"/>
          </p:cNvSpPr>
          <p:nvPr>
            <p:ph type="pic" idx="10"/>
          </p:nvPr>
        </p:nvSpPr>
        <p:spPr bwMode="gray">
          <a:xfrm>
            <a:off x="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9" name="Picture Placeholder 1">
            <a:extLst>
              <a:ext uri="{FF2B5EF4-FFF2-40B4-BE49-F238E27FC236}">
                <a16:creationId xmlns:a16="http://schemas.microsoft.com/office/drawing/2014/main" id="{E10CDAA4-8477-EC41-8E39-51A53CB7C656}"/>
              </a:ext>
            </a:extLst>
          </p:cNvPr>
          <p:cNvSpPr>
            <a:spLocks noGrp="1"/>
          </p:cNvSpPr>
          <p:nvPr>
            <p:ph type="pic" idx="25"/>
          </p:nvPr>
        </p:nvSpPr>
        <p:spPr bwMode="gray">
          <a:xfrm>
            <a:off x="8214360" y="0"/>
            <a:ext cx="3977640" cy="6111690"/>
          </a:xfrm>
          <a:solidFill>
            <a:srgbClr val="DCDCDC">
              <a:alpha val="49804"/>
            </a:srgbClr>
          </a:solidFill>
          <a:ln w="28575">
            <a:noFill/>
          </a:ln>
        </p:spPr>
        <p:txBody>
          <a:bodyPr vert="horz" lIns="0" tIns="0" rIns="0" bIns="0" rtlCol="0" anchor="ctr">
            <a:normAutofit/>
          </a:bodyPr>
          <a:lstStyle>
            <a:lvl1pPr marL="0" indent="0">
              <a:buNone/>
              <a:defRPr lang="en-US" sz="2400" i="1" dirty="0">
                <a:solidFill>
                  <a:schemeClr val="accent3"/>
                </a:solidFill>
              </a:defRPr>
            </a:lvl1pPr>
          </a:lstStyle>
          <a:p>
            <a:pPr marL="228600" lvl="0" indent="-228600" algn="ctr"/>
            <a:r>
              <a:rPr lang="en-US"/>
              <a:t>Click icon to add picture</a:t>
            </a:r>
            <a:endParaRPr lang="en-US" dirty="0"/>
          </a:p>
        </p:txBody>
      </p:sp>
      <p:sp>
        <p:nvSpPr>
          <p:cNvPr id="10" name="Rectangle 9">
            <a:extLst>
              <a:ext uri="{FF2B5EF4-FFF2-40B4-BE49-F238E27FC236}">
                <a16:creationId xmlns:a16="http://schemas.microsoft.com/office/drawing/2014/main" id="{7FA398C5-B4CC-6741-8887-C65B67ED173F}"/>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AC628A4B-3AF9-FD4D-8091-045B02DA4685}"/>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12" name="Slide Number Placeholder 6">
            <a:extLst>
              <a:ext uri="{FF2B5EF4-FFF2-40B4-BE49-F238E27FC236}">
                <a16:creationId xmlns:a16="http://schemas.microsoft.com/office/drawing/2014/main" id="{CC3BFCBF-E7E3-5848-8AAD-0CCEE12A2B77}"/>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E9BDA6F9-2522-C97C-6A88-003F1E29738E}"/>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3455678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BB618E8-57EF-184C-8F0F-2A4EBE80E7AB}"/>
              </a:ext>
            </a:extLst>
          </p:cNvPr>
          <p:cNvSpPr>
            <a:spLocks noGrp="1"/>
          </p:cNvSpPr>
          <p:nvPr>
            <p:ph type="pic" idx="17"/>
          </p:nvPr>
        </p:nvSpPr>
        <p:spPr bwMode="gray">
          <a:xfrm>
            <a:off x="8745056" y="3112122"/>
            <a:ext cx="3446944" cy="2993249"/>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1" name="Picture Placeholder 1">
            <a:extLst>
              <a:ext uri="{FF2B5EF4-FFF2-40B4-BE49-F238E27FC236}">
                <a16:creationId xmlns:a16="http://schemas.microsoft.com/office/drawing/2014/main" id="{257CCB1C-BD15-4146-A98F-5472879AAE86}"/>
              </a:ext>
            </a:extLst>
          </p:cNvPr>
          <p:cNvSpPr>
            <a:spLocks noGrp="1"/>
          </p:cNvSpPr>
          <p:nvPr>
            <p:ph type="pic" idx="1"/>
          </p:nvPr>
        </p:nvSpPr>
        <p:spPr bwMode="gray">
          <a:xfrm>
            <a:off x="1" y="0"/>
            <a:ext cx="12192000" cy="2993250"/>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2" name="Picture Placeholder 1">
            <a:extLst>
              <a:ext uri="{FF2B5EF4-FFF2-40B4-BE49-F238E27FC236}">
                <a16:creationId xmlns:a16="http://schemas.microsoft.com/office/drawing/2014/main" id="{8BF0E024-A190-8247-B9A2-EF9F554BACE1}"/>
              </a:ext>
            </a:extLst>
          </p:cNvPr>
          <p:cNvSpPr>
            <a:spLocks noGrp="1"/>
          </p:cNvSpPr>
          <p:nvPr>
            <p:ph type="pic" idx="19"/>
          </p:nvPr>
        </p:nvSpPr>
        <p:spPr bwMode="gray">
          <a:xfrm>
            <a:off x="1" y="3112122"/>
            <a:ext cx="3394780" cy="2993249"/>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3" name="Picture Placeholder 1">
            <a:extLst>
              <a:ext uri="{FF2B5EF4-FFF2-40B4-BE49-F238E27FC236}">
                <a16:creationId xmlns:a16="http://schemas.microsoft.com/office/drawing/2014/main" id="{5F407E0D-0EEF-864A-BA31-CF3775DB4245}"/>
              </a:ext>
            </a:extLst>
          </p:cNvPr>
          <p:cNvSpPr>
            <a:spLocks noGrp="1"/>
          </p:cNvSpPr>
          <p:nvPr>
            <p:ph type="pic" idx="26"/>
          </p:nvPr>
        </p:nvSpPr>
        <p:spPr bwMode="gray">
          <a:xfrm>
            <a:off x="3516700" y="3112122"/>
            <a:ext cx="5106436" cy="2993249"/>
          </a:xfrm>
          <a:solidFill>
            <a:srgbClr val="DCDCDC">
              <a:alpha val="49804"/>
            </a:srgbClr>
          </a:solidFill>
          <a:ln w="28575">
            <a:noFill/>
          </a:ln>
        </p:spPr>
        <p:txBody>
          <a:bodyPr vert="horz" lIns="0" tIns="0" rIns="0" bIns="0" rtlCol="0" anchor="ctr">
            <a:normAutofit/>
          </a:bodyPr>
          <a:lstStyle>
            <a:lvl1pPr marL="0" indent="0">
              <a:buNone/>
              <a:defRPr lang="en-US" sz="1800" i="1" dirty="0">
                <a:solidFill>
                  <a:schemeClr val="accent3"/>
                </a:solidFill>
              </a:defRPr>
            </a:lvl1pPr>
          </a:lstStyle>
          <a:p>
            <a:pPr marL="228600" lvl="0" indent="-228600" algn="ctr"/>
            <a:r>
              <a:rPr lang="en-US"/>
              <a:t>Click icon to add picture</a:t>
            </a:r>
            <a:endParaRPr lang="en-US" dirty="0"/>
          </a:p>
        </p:txBody>
      </p:sp>
      <p:sp>
        <p:nvSpPr>
          <p:cNvPr id="14" name="Rectangle 13">
            <a:extLst>
              <a:ext uri="{FF2B5EF4-FFF2-40B4-BE49-F238E27FC236}">
                <a16:creationId xmlns:a16="http://schemas.microsoft.com/office/drawing/2014/main" id="{B2895F8E-2942-3345-9D9A-1503E9A2039A}"/>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ooter Placeholder 5">
            <a:extLst>
              <a:ext uri="{FF2B5EF4-FFF2-40B4-BE49-F238E27FC236}">
                <a16:creationId xmlns:a16="http://schemas.microsoft.com/office/drawing/2014/main" id="{46600CB0-1781-E449-9BE6-E28A4D2E2C67}"/>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16" name="Slide Number Placeholder 6">
            <a:extLst>
              <a:ext uri="{FF2B5EF4-FFF2-40B4-BE49-F238E27FC236}">
                <a16:creationId xmlns:a16="http://schemas.microsoft.com/office/drawing/2014/main" id="{FD0CABD0-148C-994D-849B-DAEEC9914DEC}"/>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4B4920EE-08DB-A976-E325-C04A8C2188D7}"/>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2464258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Content with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F8762899-0871-AD43-B46B-2E0BE0EDF684}"/>
              </a:ext>
            </a:extLst>
          </p:cNvPr>
          <p:cNvSpPr>
            <a:spLocks noGrp="1"/>
          </p:cNvSpPr>
          <p:nvPr>
            <p:ph type="pic" idx="17"/>
          </p:nvPr>
        </p:nvSpPr>
        <p:spPr bwMode="gray">
          <a:xfrm>
            <a:off x="9247632"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4">
            <a:extLst>
              <a:ext uri="{FF2B5EF4-FFF2-40B4-BE49-F238E27FC236}">
                <a16:creationId xmlns:a16="http://schemas.microsoft.com/office/drawing/2014/main" id="{D4F08E62-E710-0249-8DC9-8581AADFCB1B}"/>
              </a:ext>
            </a:extLst>
          </p:cNvPr>
          <p:cNvSpPr>
            <a:spLocks noGrp="1"/>
          </p:cNvSpPr>
          <p:nvPr>
            <p:ph type="pic" idx="16"/>
          </p:nvPr>
        </p:nvSpPr>
        <p:spPr bwMode="gray">
          <a:xfrm>
            <a:off x="924763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9" name="Picture Placeholder 3">
            <a:extLst>
              <a:ext uri="{FF2B5EF4-FFF2-40B4-BE49-F238E27FC236}">
                <a16:creationId xmlns:a16="http://schemas.microsoft.com/office/drawing/2014/main" id="{0613005E-A430-6144-81A4-B9FE09F0FC06}"/>
              </a:ext>
            </a:extLst>
          </p:cNvPr>
          <p:cNvSpPr>
            <a:spLocks noGrp="1"/>
          </p:cNvSpPr>
          <p:nvPr>
            <p:ph type="pic" idx="18"/>
          </p:nvPr>
        </p:nvSpPr>
        <p:spPr bwMode="gray">
          <a:xfrm>
            <a:off x="6160475" y="3118437"/>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2">
            <a:extLst>
              <a:ext uri="{FF2B5EF4-FFF2-40B4-BE49-F238E27FC236}">
                <a16:creationId xmlns:a16="http://schemas.microsoft.com/office/drawing/2014/main" id="{F8337531-553A-024C-A88A-CD06A3179F16}"/>
              </a:ext>
            </a:extLst>
          </p:cNvPr>
          <p:cNvSpPr>
            <a:spLocks noGrp="1"/>
          </p:cNvSpPr>
          <p:nvPr>
            <p:ph type="pic" idx="10"/>
          </p:nvPr>
        </p:nvSpPr>
        <p:spPr bwMode="gray">
          <a:xfrm>
            <a:off x="6160475"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5" name="Picture Placeholder 1">
            <a:extLst>
              <a:ext uri="{FF2B5EF4-FFF2-40B4-BE49-F238E27FC236}">
                <a16:creationId xmlns:a16="http://schemas.microsoft.com/office/drawing/2014/main" id="{B5155025-8851-0740-A758-A3EF537C644F}"/>
              </a:ext>
            </a:extLst>
          </p:cNvPr>
          <p:cNvSpPr>
            <a:spLocks noGrp="1"/>
          </p:cNvSpPr>
          <p:nvPr>
            <p:ph type="pic" idx="1"/>
          </p:nvPr>
        </p:nvSpPr>
        <p:spPr bwMode="gray">
          <a:xfrm>
            <a:off x="0" y="0"/>
            <a:ext cx="6017685" cy="6111689"/>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6" name="Rectangle 15">
            <a:extLst>
              <a:ext uri="{FF2B5EF4-FFF2-40B4-BE49-F238E27FC236}">
                <a16:creationId xmlns:a16="http://schemas.microsoft.com/office/drawing/2014/main" id="{44FCA14E-1D74-9240-BCB3-38A1B01FE892}"/>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ooter Placeholder 5">
            <a:extLst>
              <a:ext uri="{FF2B5EF4-FFF2-40B4-BE49-F238E27FC236}">
                <a16:creationId xmlns:a16="http://schemas.microsoft.com/office/drawing/2014/main" id="{ED86E437-8C74-A04D-80DA-191B1F0372AD}"/>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18" name="Slide Number Placeholder 6">
            <a:extLst>
              <a:ext uri="{FF2B5EF4-FFF2-40B4-BE49-F238E27FC236}">
                <a16:creationId xmlns:a16="http://schemas.microsoft.com/office/drawing/2014/main" id="{8AA2115E-FE67-2642-85D6-EF4C9EBDD820}"/>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6A6CEAEC-E2FC-349E-381B-131369CBC0D2}"/>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4924698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7BC34D-4E9C-4C46-B451-C751968D9CE1}"/>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5">
            <a:extLst>
              <a:ext uri="{FF2B5EF4-FFF2-40B4-BE49-F238E27FC236}">
                <a16:creationId xmlns:a16="http://schemas.microsoft.com/office/drawing/2014/main" id="{90B7C7F8-DEE7-874A-9106-47808BE578AA}"/>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12" name="Slide Number Placeholder 6">
            <a:extLst>
              <a:ext uri="{FF2B5EF4-FFF2-40B4-BE49-F238E27FC236}">
                <a16:creationId xmlns:a16="http://schemas.microsoft.com/office/drawing/2014/main" id="{5B9FFB85-E53F-7B4E-875F-C6388FE85A04}"/>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sp>
        <p:nvSpPr>
          <p:cNvPr id="14" name="Picture Placeholder 4">
            <a:extLst>
              <a:ext uri="{FF2B5EF4-FFF2-40B4-BE49-F238E27FC236}">
                <a16:creationId xmlns:a16="http://schemas.microsoft.com/office/drawing/2014/main" id="{9E1A3A83-72F2-C249-B4BC-3067AB6B768E}"/>
              </a:ext>
            </a:extLst>
          </p:cNvPr>
          <p:cNvSpPr>
            <a:spLocks noGrp="1"/>
          </p:cNvSpPr>
          <p:nvPr>
            <p:ph type="pic" idx="16"/>
          </p:nvPr>
        </p:nvSpPr>
        <p:spPr bwMode="gray">
          <a:xfrm>
            <a:off x="6166104" y="0"/>
            <a:ext cx="6025896" cy="6111689"/>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5" name="Picture Placeholder 3">
            <a:extLst>
              <a:ext uri="{FF2B5EF4-FFF2-40B4-BE49-F238E27FC236}">
                <a16:creationId xmlns:a16="http://schemas.microsoft.com/office/drawing/2014/main" id="{3A0FD692-926D-A247-9F6A-B0B0C94B4AD6}"/>
              </a:ext>
            </a:extLst>
          </p:cNvPr>
          <p:cNvSpPr>
            <a:spLocks noGrp="1"/>
          </p:cNvSpPr>
          <p:nvPr>
            <p:ph type="pic" idx="22"/>
          </p:nvPr>
        </p:nvSpPr>
        <p:spPr bwMode="gray">
          <a:xfrm>
            <a:off x="3083052"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smtClean="0">
                <a:solidFill>
                  <a:schemeClr val="accent3"/>
                </a:solidFill>
              </a:defRPr>
            </a:lvl1pPr>
          </a:lstStyle>
          <a:p>
            <a:pPr marL="228600" lvl="0" indent="-228600" algn="ctr"/>
            <a:r>
              <a:rPr lang="en-US"/>
              <a:t>Click icon to add picture</a:t>
            </a:r>
            <a:endParaRPr lang="en-US" dirty="0"/>
          </a:p>
        </p:txBody>
      </p:sp>
      <p:sp>
        <p:nvSpPr>
          <p:cNvPr id="16" name="Picture Placeholder 2">
            <a:extLst>
              <a:ext uri="{FF2B5EF4-FFF2-40B4-BE49-F238E27FC236}">
                <a16:creationId xmlns:a16="http://schemas.microsoft.com/office/drawing/2014/main" id="{65166DA7-B820-B340-91C5-012F4C128F50}"/>
              </a:ext>
            </a:extLst>
          </p:cNvPr>
          <p:cNvSpPr>
            <a:spLocks noGrp="1"/>
          </p:cNvSpPr>
          <p:nvPr>
            <p:ph type="pic" idx="21"/>
          </p:nvPr>
        </p:nvSpPr>
        <p:spPr bwMode="gray">
          <a:xfrm>
            <a:off x="0" y="3118437"/>
            <a:ext cx="6027420"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7" name="Picture Placeholder 1">
            <a:extLst>
              <a:ext uri="{FF2B5EF4-FFF2-40B4-BE49-F238E27FC236}">
                <a16:creationId xmlns:a16="http://schemas.microsoft.com/office/drawing/2014/main" id="{F7D85520-875E-F148-B0E8-D7CCD78EC4D6}"/>
              </a:ext>
            </a:extLst>
          </p:cNvPr>
          <p:cNvSpPr>
            <a:spLocks noGrp="1"/>
          </p:cNvSpPr>
          <p:nvPr>
            <p:ph type="pic" idx="10"/>
          </p:nvPr>
        </p:nvSpPr>
        <p:spPr bwMode="gray">
          <a:xfrm>
            <a:off x="0" y="0"/>
            <a:ext cx="2944368" cy="2993252"/>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579153A6-ADD1-2737-FFE7-4134AD6A9B97}"/>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40682954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Content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EFD2A36-8A56-6F41-965F-7C396B2EAECF}"/>
              </a:ext>
            </a:extLst>
          </p:cNvPr>
          <p:cNvSpPr>
            <a:spLocks noGrp="1"/>
          </p:cNvSpPr>
          <p:nvPr>
            <p:ph type="pic" idx="23"/>
          </p:nvPr>
        </p:nvSpPr>
        <p:spPr bwMode="gray">
          <a:xfrm>
            <a:off x="3081528" y="3382713"/>
            <a:ext cx="9110472" cy="2624192"/>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1" name="Picture Placeholder 4">
            <a:extLst>
              <a:ext uri="{FF2B5EF4-FFF2-40B4-BE49-F238E27FC236}">
                <a16:creationId xmlns:a16="http://schemas.microsoft.com/office/drawing/2014/main" id="{6DD03B8F-0666-E943-BEA6-B6EBB942D9E6}"/>
              </a:ext>
            </a:extLst>
          </p:cNvPr>
          <p:cNvSpPr>
            <a:spLocks noGrp="1"/>
          </p:cNvSpPr>
          <p:nvPr>
            <p:ph type="pic" idx="24"/>
          </p:nvPr>
        </p:nvSpPr>
        <p:spPr bwMode="gray">
          <a:xfrm>
            <a:off x="0" y="3382713"/>
            <a:ext cx="2944368" cy="2624192"/>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2" name="Picture Placeholder 3">
            <a:extLst>
              <a:ext uri="{FF2B5EF4-FFF2-40B4-BE49-F238E27FC236}">
                <a16:creationId xmlns:a16="http://schemas.microsoft.com/office/drawing/2014/main" id="{7B59F523-AC69-BF47-8DE6-D17462E0DFE0}"/>
              </a:ext>
            </a:extLst>
          </p:cNvPr>
          <p:cNvSpPr>
            <a:spLocks noGrp="1"/>
          </p:cNvSpPr>
          <p:nvPr>
            <p:ph type="pic" idx="16"/>
          </p:nvPr>
        </p:nvSpPr>
        <p:spPr bwMode="gray">
          <a:xfrm>
            <a:off x="9247632" y="-2677"/>
            <a:ext cx="2944368" cy="3275662"/>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3" name="Picture Placeholder 2">
            <a:extLst>
              <a:ext uri="{FF2B5EF4-FFF2-40B4-BE49-F238E27FC236}">
                <a16:creationId xmlns:a16="http://schemas.microsoft.com/office/drawing/2014/main" id="{18E18E54-A76D-0046-A9E9-A65EF54D41CD}"/>
              </a:ext>
            </a:extLst>
          </p:cNvPr>
          <p:cNvSpPr>
            <a:spLocks noGrp="1"/>
          </p:cNvSpPr>
          <p:nvPr>
            <p:ph type="pic" idx="22"/>
          </p:nvPr>
        </p:nvSpPr>
        <p:spPr bwMode="gray">
          <a:xfrm>
            <a:off x="6164580" y="-2677"/>
            <a:ext cx="2944368" cy="3275662"/>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14" name="Picture Placeholder 1">
            <a:extLst>
              <a:ext uri="{FF2B5EF4-FFF2-40B4-BE49-F238E27FC236}">
                <a16:creationId xmlns:a16="http://schemas.microsoft.com/office/drawing/2014/main" id="{7FE5E6D7-2215-E842-A04A-7B813859D7D1}"/>
              </a:ext>
            </a:extLst>
          </p:cNvPr>
          <p:cNvSpPr>
            <a:spLocks noGrp="1"/>
          </p:cNvSpPr>
          <p:nvPr>
            <p:ph type="pic" idx="10"/>
          </p:nvPr>
        </p:nvSpPr>
        <p:spPr bwMode="gray">
          <a:xfrm>
            <a:off x="0" y="-2677"/>
            <a:ext cx="6025896" cy="3275662"/>
          </a:xfrm>
          <a:solidFill>
            <a:srgbClr val="DCDCDC">
              <a:alpha val="49804"/>
            </a:srgbClr>
          </a:solidFill>
          <a:ln w="28575">
            <a:noFill/>
          </a:ln>
        </p:spPr>
        <p:txBody>
          <a:bodyPr vert="horz" lIns="0" tIns="0" rIns="0" bIns="0" rtlCol="0" anchor="ctr">
            <a:normAutofit/>
          </a:bodyPr>
          <a:lstStyle>
            <a:lvl1pPr marL="0" indent="0">
              <a:buNone/>
              <a:defRPr lang="en-US" sz="1400" i="1" dirty="0">
                <a:solidFill>
                  <a:schemeClr val="accent3"/>
                </a:solidFill>
              </a:defRPr>
            </a:lvl1pPr>
          </a:lstStyle>
          <a:p>
            <a:pPr marL="228600" lvl="0" indent="-228600" algn="ctr"/>
            <a:r>
              <a:rPr lang="en-US"/>
              <a:t>Click icon to add picture</a:t>
            </a:r>
            <a:endParaRPr lang="en-US" dirty="0"/>
          </a:p>
        </p:txBody>
      </p:sp>
      <p:sp>
        <p:nvSpPr>
          <p:cNvPr id="7" name="Rectangle 6">
            <a:extLst>
              <a:ext uri="{FF2B5EF4-FFF2-40B4-BE49-F238E27FC236}">
                <a16:creationId xmlns:a16="http://schemas.microsoft.com/office/drawing/2014/main" id="{0AED54E8-B078-B748-92D6-F1AA6390CCAD}"/>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5">
            <a:extLst>
              <a:ext uri="{FF2B5EF4-FFF2-40B4-BE49-F238E27FC236}">
                <a16:creationId xmlns:a16="http://schemas.microsoft.com/office/drawing/2014/main" id="{A6E38C05-5B0F-B94C-BCD4-E7CFE45434FA}"/>
              </a:ext>
            </a:extLst>
          </p:cNvPr>
          <p:cNvSpPr>
            <a:spLocks noGrp="1"/>
          </p:cNvSpPr>
          <p:nvPr>
            <p:ph type="ftr" sz="quarter" idx="11"/>
          </p:nvPr>
        </p:nvSpPr>
        <p:spPr>
          <a:xfrm>
            <a:off x="2598092" y="6356351"/>
            <a:ext cx="8497580" cy="273049"/>
          </a:xfrm>
        </p:spPr>
        <p:txBody>
          <a:bodyPr/>
          <a:lstStyle>
            <a:lvl1pPr>
              <a:defRPr>
                <a:solidFill>
                  <a:schemeClr val="bg2"/>
                </a:solidFill>
              </a:defRPr>
            </a:lvl1pPr>
          </a:lstStyle>
          <a:p>
            <a:endParaRPr lang="en-US" dirty="0"/>
          </a:p>
        </p:txBody>
      </p:sp>
      <p:sp>
        <p:nvSpPr>
          <p:cNvPr id="9" name="Slide Number Placeholder 6">
            <a:extLst>
              <a:ext uri="{FF2B5EF4-FFF2-40B4-BE49-F238E27FC236}">
                <a16:creationId xmlns:a16="http://schemas.microsoft.com/office/drawing/2014/main" id="{992AE94C-E62F-6E42-BA72-4050FE3AB505}"/>
              </a:ext>
            </a:extLst>
          </p:cNvPr>
          <p:cNvSpPr>
            <a:spLocks noGrp="1"/>
          </p:cNvSpPr>
          <p:nvPr>
            <p:ph type="sldNum" sz="quarter" idx="12"/>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BAB7B86C-66E4-22C4-BA7B-64EFA8CF4A59}"/>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4087841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Content with Caption">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448052FA-3C50-554B-A6EA-B441E3A259B9}"/>
              </a:ext>
            </a:extLst>
          </p:cNvPr>
          <p:cNvSpPr>
            <a:spLocks noGrp="1"/>
          </p:cNvSpPr>
          <p:nvPr>
            <p:ph type="pic" idx="12"/>
          </p:nvPr>
        </p:nvSpPr>
        <p:spPr bwMode="gray">
          <a:xfrm>
            <a:off x="6166104" y="3492500"/>
            <a:ext cx="6025896" cy="2514405"/>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8" name="Picture Placeholder 4">
            <a:extLst>
              <a:ext uri="{FF2B5EF4-FFF2-40B4-BE49-F238E27FC236}">
                <a16:creationId xmlns:a16="http://schemas.microsoft.com/office/drawing/2014/main" id="{AA09438D-00EF-2D42-A362-89EA6CDC6E1D}"/>
              </a:ext>
            </a:extLst>
          </p:cNvPr>
          <p:cNvSpPr>
            <a:spLocks noGrp="1"/>
          </p:cNvSpPr>
          <p:nvPr>
            <p:ph type="pic" idx="11"/>
          </p:nvPr>
        </p:nvSpPr>
        <p:spPr bwMode="gray">
          <a:xfrm>
            <a:off x="3083052" y="3492500"/>
            <a:ext cx="2944368" cy="2514405"/>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9" name="Picture Placeholder 3">
            <a:extLst>
              <a:ext uri="{FF2B5EF4-FFF2-40B4-BE49-F238E27FC236}">
                <a16:creationId xmlns:a16="http://schemas.microsoft.com/office/drawing/2014/main" id="{B3B0CE23-13D9-CB47-9FBC-14F15BB9F583}"/>
              </a:ext>
            </a:extLst>
          </p:cNvPr>
          <p:cNvSpPr>
            <a:spLocks noGrp="1"/>
          </p:cNvSpPr>
          <p:nvPr>
            <p:ph type="pic" idx="10"/>
          </p:nvPr>
        </p:nvSpPr>
        <p:spPr bwMode="gray">
          <a:xfrm>
            <a:off x="0" y="3492500"/>
            <a:ext cx="2944368" cy="2514405"/>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0" name="Picture Placeholder 2">
            <a:extLst>
              <a:ext uri="{FF2B5EF4-FFF2-40B4-BE49-F238E27FC236}">
                <a16:creationId xmlns:a16="http://schemas.microsoft.com/office/drawing/2014/main" id="{7B54105B-4F27-9C4B-8AC3-F86CA2095883}"/>
              </a:ext>
            </a:extLst>
          </p:cNvPr>
          <p:cNvSpPr>
            <a:spLocks noGrp="1"/>
          </p:cNvSpPr>
          <p:nvPr>
            <p:ph type="pic" idx="13"/>
          </p:nvPr>
        </p:nvSpPr>
        <p:spPr bwMode="gray">
          <a:xfrm>
            <a:off x="9247632" y="0"/>
            <a:ext cx="2944368"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5" name="Picture Placeholder 1">
            <a:extLst>
              <a:ext uri="{FF2B5EF4-FFF2-40B4-BE49-F238E27FC236}">
                <a16:creationId xmlns:a16="http://schemas.microsoft.com/office/drawing/2014/main" id="{852DB2F9-6836-FD4C-85CE-F17AD3AA8605}"/>
              </a:ext>
            </a:extLst>
          </p:cNvPr>
          <p:cNvSpPr>
            <a:spLocks noGrp="1"/>
          </p:cNvSpPr>
          <p:nvPr>
            <p:ph type="pic" idx="1"/>
          </p:nvPr>
        </p:nvSpPr>
        <p:spPr bwMode="gray">
          <a:xfrm>
            <a:off x="0" y="0"/>
            <a:ext cx="9107424" cy="3374136"/>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sp>
        <p:nvSpPr>
          <p:cNvPr id="11" name="Rectangle 10">
            <a:extLst>
              <a:ext uri="{FF2B5EF4-FFF2-40B4-BE49-F238E27FC236}">
                <a16:creationId xmlns:a16="http://schemas.microsoft.com/office/drawing/2014/main" id="{E7014352-ED90-BE43-B469-A729AD39B54B}"/>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5">
            <a:extLst>
              <a:ext uri="{FF2B5EF4-FFF2-40B4-BE49-F238E27FC236}">
                <a16:creationId xmlns:a16="http://schemas.microsoft.com/office/drawing/2014/main" id="{5236C941-FD93-4F47-BC55-E5BFF898F4BF}"/>
              </a:ext>
            </a:extLst>
          </p:cNvPr>
          <p:cNvSpPr>
            <a:spLocks noGrp="1"/>
          </p:cNvSpPr>
          <p:nvPr>
            <p:ph type="ftr" sz="quarter" idx="14"/>
          </p:nvPr>
        </p:nvSpPr>
        <p:spPr>
          <a:xfrm>
            <a:off x="2598092" y="6356351"/>
            <a:ext cx="8497580" cy="273049"/>
          </a:xfrm>
        </p:spPr>
        <p:txBody>
          <a:bodyPr/>
          <a:lstStyle>
            <a:lvl1pPr>
              <a:defRPr>
                <a:solidFill>
                  <a:schemeClr val="bg2"/>
                </a:solidFill>
              </a:defRPr>
            </a:lvl1pPr>
          </a:lstStyle>
          <a:p>
            <a:endParaRPr lang="en-US" dirty="0"/>
          </a:p>
        </p:txBody>
      </p:sp>
      <p:sp>
        <p:nvSpPr>
          <p:cNvPr id="13" name="Slide Number Placeholder 6">
            <a:extLst>
              <a:ext uri="{FF2B5EF4-FFF2-40B4-BE49-F238E27FC236}">
                <a16:creationId xmlns:a16="http://schemas.microsoft.com/office/drawing/2014/main" id="{7683ED21-665D-CC49-880D-35CD5DE04AB0}"/>
              </a:ext>
            </a:extLst>
          </p:cNvPr>
          <p:cNvSpPr>
            <a:spLocks noGrp="1"/>
          </p:cNvSpPr>
          <p:nvPr>
            <p:ph type="sldNum" sz="quarter" idx="15"/>
          </p:nvPr>
        </p:nvSpPr>
        <p:spPr>
          <a:xfrm>
            <a:off x="11303000" y="6356350"/>
            <a:ext cx="431800" cy="273050"/>
          </a:xfrm>
        </p:spPr>
        <p:txBody>
          <a:bodyPr/>
          <a:lstStyle>
            <a:lvl1pPr>
              <a:defRPr>
                <a:solidFill>
                  <a:schemeClr val="bg2"/>
                </a:solidFill>
              </a:defRPr>
            </a:lvl1pPr>
          </a:lstStyle>
          <a:p>
            <a:fld id="{63954337-777C-478F-BB37-379719107E1B}" type="slidenum">
              <a:rPr lang="en-US" smtClean="0"/>
              <a:pPr/>
              <a:t>‹#›</a:t>
            </a:fld>
            <a:endParaRPr lang="en-US" dirty="0"/>
          </a:p>
        </p:txBody>
      </p:sp>
      <p:pic>
        <p:nvPicPr>
          <p:cNvPr id="2" name="Picture 1">
            <a:extLst>
              <a:ext uri="{FF2B5EF4-FFF2-40B4-BE49-F238E27FC236}">
                <a16:creationId xmlns:a16="http://schemas.microsoft.com/office/drawing/2014/main" id="{86836CBA-5336-D0CA-A77E-AAD3B9282572}"/>
              </a:ext>
            </a:extLst>
          </p:cNvPr>
          <p:cNvPicPr>
            <a:picLocks noChangeAspect="1"/>
          </p:cNvPicPr>
          <p:nvPr userDrawn="1"/>
        </p:nvPicPr>
        <p:blipFill>
          <a:blip r:embed="rId2"/>
          <a:stretch>
            <a:fillRect/>
          </a:stretch>
        </p:blipFill>
        <p:spPr>
          <a:xfrm>
            <a:off x="360513" y="6287834"/>
            <a:ext cx="1974538" cy="459304"/>
          </a:xfrm>
          <a:prstGeom prst="rect">
            <a:avLst/>
          </a:prstGeom>
        </p:spPr>
      </p:pic>
    </p:spTree>
    <p:extLst>
      <p:ext uri="{BB962C8B-B14F-4D97-AF65-F5344CB8AC3E}">
        <p14:creationId xmlns:p14="http://schemas.microsoft.com/office/powerpoint/2010/main" val="10687913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1"/>
        </a:solidFill>
        <a:effectLst/>
      </p:bgPr>
    </p:bg>
    <p:spTree>
      <p:nvGrpSpPr>
        <p:cNvPr id="1" name=""/>
        <p:cNvGrpSpPr/>
        <p:nvPr/>
      </p:nvGrpSpPr>
      <p:grpSpPr>
        <a:xfrm>
          <a:off x="0" y="0"/>
          <a:ext cx="0" cy="0"/>
          <a:chOff x="0" y="0"/>
          <a:chExt cx="0" cy="0"/>
        </a:xfrm>
      </p:grpSpPr>
      <p:sp>
        <p:nvSpPr>
          <p:cNvPr id="8" name="Media Placeholder 6">
            <a:extLst>
              <a:ext uri="{FF2B5EF4-FFF2-40B4-BE49-F238E27FC236}">
                <a16:creationId xmlns:a16="http://schemas.microsoft.com/office/drawing/2014/main" id="{8437FB2F-9448-B540-B564-3BADA0D6B802}"/>
              </a:ext>
            </a:extLst>
          </p:cNvPr>
          <p:cNvSpPr>
            <a:spLocks noGrp="1"/>
          </p:cNvSpPr>
          <p:nvPr>
            <p:ph type="media" sz="quarter" idx="10" hasCustomPrompt="1"/>
          </p:nvPr>
        </p:nvSpPr>
        <p:spPr>
          <a:xfrm>
            <a:off x="0" y="0"/>
            <a:ext cx="12192000" cy="6858000"/>
          </a:xfrm>
        </p:spPr>
        <p:txBody>
          <a:bodyPr anchor="ctr"/>
          <a:lstStyle>
            <a:lvl1pPr marL="0" indent="0" algn="ctr">
              <a:buNone/>
              <a:defRPr>
                <a:solidFill>
                  <a:schemeClr val="bg1"/>
                </a:solidFill>
              </a:defRPr>
            </a:lvl1pPr>
          </a:lstStyle>
          <a:p>
            <a:r>
              <a:rPr lang="en-US" dirty="0"/>
              <a:t>Insert Video</a:t>
            </a:r>
          </a:p>
        </p:txBody>
      </p:sp>
      <p:pic>
        <p:nvPicPr>
          <p:cNvPr id="9" name="Picture 8" descr="Logo&#10;&#10;Description automatically generated">
            <a:extLst>
              <a:ext uri="{FF2B5EF4-FFF2-40B4-BE49-F238E27FC236}">
                <a16:creationId xmlns:a16="http://schemas.microsoft.com/office/drawing/2014/main" id="{F06B0D21-C402-0246-BE5D-85F9B2DBB1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8074" y="284205"/>
            <a:ext cx="602565" cy="914399"/>
          </a:xfrm>
          <a:prstGeom prst="rect">
            <a:avLst/>
          </a:prstGeom>
        </p:spPr>
      </p:pic>
    </p:spTree>
    <p:extLst>
      <p:ext uri="{BB962C8B-B14F-4D97-AF65-F5344CB8AC3E}">
        <p14:creationId xmlns:p14="http://schemas.microsoft.com/office/powerpoint/2010/main" val="15458542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1_Content with Caption">
    <p:spTree>
      <p:nvGrpSpPr>
        <p:cNvPr id="1" name=""/>
        <p:cNvGrpSpPr/>
        <p:nvPr/>
      </p:nvGrpSpPr>
      <p:grpSpPr>
        <a:xfrm>
          <a:off x="0" y="0"/>
          <a:ext cx="0" cy="0"/>
          <a:chOff x="0" y="0"/>
          <a:chExt cx="0" cy="0"/>
        </a:xfrm>
      </p:grpSpPr>
      <p:sp>
        <p:nvSpPr>
          <p:cNvPr id="10" name="Picture Placeholder 1">
            <a:extLst>
              <a:ext uri="{FF2B5EF4-FFF2-40B4-BE49-F238E27FC236}">
                <a16:creationId xmlns:a16="http://schemas.microsoft.com/office/drawing/2014/main" id="{3CC2AAFC-2FF9-2548-9F0A-37FC30C177A3}"/>
              </a:ext>
            </a:extLst>
          </p:cNvPr>
          <p:cNvSpPr>
            <a:spLocks noGrp="1"/>
          </p:cNvSpPr>
          <p:nvPr>
            <p:ph type="pic" idx="10"/>
          </p:nvPr>
        </p:nvSpPr>
        <p:spPr bwMode="gray">
          <a:xfrm>
            <a:off x="355479" y="1156900"/>
            <a:ext cx="3174980" cy="4028335"/>
          </a:xfrm>
          <a:solidFill>
            <a:srgbClr val="DCDCDC">
              <a:alpha val="49804"/>
            </a:srgbClr>
          </a:solidFill>
          <a:ln w="28575">
            <a:noFill/>
          </a:ln>
        </p:spPr>
        <p:txBody>
          <a:bodyPr vert="horz" lIns="0" tIns="0" rIns="0" bIns="0" rtlCol="0" anchor="ctr">
            <a:normAutofit/>
          </a:bodyPr>
          <a:lstStyle>
            <a:lvl1pPr marL="0" indent="0">
              <a:buNone/>
              <a:defRPr lang="en-US" sz="1600" i="1" dirty="0">
                <a:solidFill>
                  <a:schemeClr val="accent3"/>
                </a:solidFill>
              </a:defRPr>
            </a:lvl1pPr>
          </a:lstStyle>
          <a:p>
            <a:pPr marL="228600" lvl="0" indent="-228600" algn="ctr"/>
            <a:r>
              <a:rPr lang="en-US"/>
              <a:t>Click icon to add picture</a:t>
            </a:r>
            <a:endParaRPr lang="en-US" dirty="0"/>
          </a:p>
        </p:txBody>
      </p:sp>
      <p:pic>
        <p:nvPicPr>
          <p:cNvPr id="2" name="Picture 1">
            <a:extLst>
              <a:ext uri="{FF2B5EF4-FFF2-40B4-BE49-F238E27FC236}">
                <a16:creationId xmlns:a16="http://schemas.microsoft.com/office/drawing/2014/main" id="{BDBC593D-9850-DF32-7787-514BA2966A66}"/>
              </a:ext>
            </a:extLst>
          </p:cNvPr>
          <p:cNvPicPr>
            <a:picLocks noChangeAspect="1"/>
          </p:cNvPicPr>
          <p:nvPr userDrawn="1"/>
        </p:nvPicPr>
        <p:blipFill>
          <a:blip r:embed="rId2"/>
          <a:stretch>
            <a:fillRect/>
          </a:stretch>
        </p:blipFill>
        <p:spPr>
          <a:xfrm>
            <a:off x="10991134" y="-16936"/>
            <a:ext cx="845387" cy="1392581"/>
          </a:xfrm>
          <a:prstGeom prst="rect">
            <a:avLst/>
          </a:prstGeom>
        </p:spPr>
      </p:pic>
      <p:sp>
        <p:nvSpPr>
          <p:cNvPr id="6" name="Rectangle 5">
            <a:extLst>
              <a:ext uri="{FF2B5EF4-FFF2-40B4-BE49-F238E27FC236}">
                <a16:creationId xmlns:a16="http://schemas.microsoft.com/office/drawing/2014/main" id="{1A934E41-E480-50D2-C1DA-ECCD3562403E}"/>
              </a:ext>
            </a:extLst>
          </p:cNvPr>
          <p:cNvSpPr>
            <a:spLocks noChangeAspect="1"/>
          </p:cNvSpPr>
          <p:nvPr userDrawn="1"/>
        </p:nvSpPr>
        <p:spPr>
          <a:xfrm>
            <a:off x="0" y="6111689"/>
            <a:ext cx="1219200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A brick archway with a bicycle in the background&#10;&#10;Description automatically generated">
            <a:extLst>
              <a:ext uri="{FF2B5EF4-FFF2-40B4-BE49-F238E27FC236}">
                <a16:creationId xmlns:a16="http://schemas.microsoft.com/office/drawing/2014/main" id="{D9ACCA38-878F-22D6-3DFF-BD89BB98F1F6}"/>
              </a:ext>
            </a:extLst>
          </p:cNvPr>
          <p:cNvPicPr>
            <a:picLocks noChangeAspect="1"/>
          </p:cNvPicPr>
          <p:nvPr userDrawn="1"/>
        </p:nvPicPr>
        <p:blipFill rotWithShape="1">
          <a:blip r:embed="rId3"/>
          <a:srcRect l="1098" t="1" r="4883" b="1112"/>
          <a:stretch/>
        </p:blipFill>
        <p:spPr>
          <a:xfrm>
            <a:off x="355479" y="1156899"/>
            <a:ext cx="3174979" cy="4028335"/>
          </a:xfrm>
          <a:prstGeom prst="rect">
            <a:avLst/>
          </a:prstGeom>
        </p:spPr>
      </p:pic>
    </p:spTree>
    <p:extLst>
      <p:ext uri="{BB962C8B-B14F-4D97-AF65-F5344CB8AC3E}">
        <p14:creationId xmlns:p14="http://schemas.microsoft.com/office/powerpoint/2010/main" val="3117689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934E41-E480-50D2-C1DA-ECCD3562403E}"/>
              </a:ext>
            </a:extLst>
          </p:cNvPr>
          <p:cNvSpPr>
            <a:spLocks noChangeAspect="1"/>
          </p:cNvSpPr>
          <p:nvPr userDrawn="1"/>
        </p:nvSpPr>
        <p:spPr>
          <a:xfrm>
            <a:off x="-77821" y="-9562"/>
            <a:ext cx="12383310" cy="7463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DBC593D-9850-DF32-7787-514BA2966A66}"/>
              </a:ext>
            </a:extLst>
          </p:cNvPr>
          <p:cNvPicPr>
            <a:picLocks noChangeAspect="1"/>
          </p:cNvPicPr>
          <p:nvPr userDrawn="1"/>
        </p:nvPicPr>
        <p:blipFill>
          <a:blip r:embed="rId2"/>
          <a:stretch>
            <a:fillRect/>
          </a:stretch>
        </p:blipFill>
        <p:spPr>
          <a:xfrm>
            <a:off x="11082616" y="-16935"/>
            <a:ext cx="753905" cy="1241886"/>
          </a:xfrm>
          <a:prstGeom prst="rect">
            <a:avLst/>
          </a:prstGeom>
        </p:spPr>
      </p:pic>
    </p:spTree>
    <p:extLst>
      <p:ext uri="{BB962C8B-B14F-4D97-AF65-F5344CB8AC3E}">
        <p14:creationId xmlns:p14="http://schemas.microsoft.com/office/powerpoint/2010/main" val="52707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26" name="Picture 25" descr="A person holding a surfboard&#10;&#10;Description automatically generated with low confidence">
            <a:extLst>
              <a:ext uri="{FF2B5EF4-FFF2-40B4-BE49-F238E27FC236}">
                <a16:creationId xmlns:a16="http://schemas.microsoft.com/office/drawing/2014/main" id="{1E6E216C-FD2C-3C4E-B5AE-595DD8AFC7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7999"/>
          </a:xfrm>
          <a:prstGeom prst="rect">
            <a:avLst/>
          </a:prstGeom>
        </p:spPr>
      </p:pic>
      <p:sp>
        <p:nvSpPr>
          <p:cNvPr id="10" name="Rectangle 9">
            <a:extLst>
              <a:ext uri="{FF2B5EF4-FFF2-40B4-BE49-F238E27FC236}">
                <a16:creationId xmlns:a16="http://schemas.microsoft.com/office/drawing/2014/main" id="{B0CDDF92-BA41-8646-AF75-D06FC9127F95}"/>
              </a:ext>
            </a:extLst>
          </p:cNvPr>
          <p:cNvSpPr/>
          <p:nvPr userDrawn="1"/>
        </p:nvSpPr>
        <p:spPr>
          <a:xfrm>
            <a:off x="667265" y="0"/>
            <a:ext cx="4596714"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24D8188-C523-8F4F-B09D-4509888D59FA}"/>
              </a:ext>
            </a:extLst>
          </p:cNvPr>
          <p:cNvCxnSpPr/>
          <p:nvPr userDrawn="1"/>
        </p:nvCxnSpPr>
        <p:spPr>
          <a:xfrm>
            <a:off x="1278924" y="4479826"/>
            <a:ext cx="3373395" cy="0"/>
          </a:xfrm>
          <a:prstGeom prst="line">
            <a:avLst/>
          </a:prstGeom>
          <a:ln w="508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98A351-282E-8FF2-62BB-CCDD2E85F68C}"/>
              </a:ext>
            </a:extLst>
          </p:cNvPr>
          <p:cNvPicPr>
            <a:picLocks noChangeAspect="1"/>
          </p:cNvPicPr>
          <p:nvPr userDrawn="1"/>
        </p:nvPicPr>
        <p:blipFill>
          <a:blip r:embed="rId3"/>
          <a:stretch>
            <a:fillRect/>
          </a:stretch>
        </p:blipFill>
        <p:spPr>
          <a:xfrm>
            <a:off x="2256972" y="978617"/>
            <a:ext cx="1417297" cy="1255979"/>
          </a:xfrm>
          <a:prstGeom prst="rect">
            <a:avLst/>
          </a:prstGeom>
        </p:spPr>
      </p:pic>
    </p:spTree>
    <p:extLst>
      <p:ext uri="{BB962C8B-B14F-4D97-AF65-F5344CB8AC3E}">
        <p14:creationId xmlns:p14="http://schemas.microsoft.com/office/powerpoint/2010/main" val="539421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11/15/2024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3149600"/>
            <a:ext cx="12192000" cy="1224693"/>
          </a:xfrm>
        </p:spPr>
        <p:txBody>
          <a:bodyPr anchor="ctr"/>
          <a:lstStyle>
            <a:lvl1pPr algn="ctr">
              <a:defRPr sz="6000" b="1">
                <a:solidFill>
                  <a:schemeClr val="bg1"/>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681357"/>
            <a:ext cx="12192000" cy="517899"/>
          </a:xfrm>
        </p:spPr>
        <p:txBody>
          <a:bodyPr>
            <a:normAutofit/>
          </a:bodyPr>
          <a:lstStyle>
            <a:lvl1pPr marL="0" indent="0" algn="ctr">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6" name="Picture 5">
            <a:extLst>
              <a:ext uri="{FF2B5EF4-FFF2-40B4-BE49-F238E27FC236}">
                <a16:creationId xmlns:a16="http://schemas.microsoft.com/office/drawing/2014/main" id="{24E91FCB-E603-EBB1-BA40-3B48FB65C089}"/>
              </a:ext>
            </a:extLst>
          </p:cNvPr>
          <p:cNvPicPr>
            <a:picLocks noChangeAspect="1"/>
          </p:cNvPicPr>
          <p:nvPr userDrawn="1"/>
        </p:nvPicPr>
        <p:blipFill>
          <a:blip r:embed="rId2"/>
          <a:stretch>
            <a:fillRect/>
          </a:stretch>
        </p:blipFill>
        <p:spPr>
          <a:xfrm>
            <a:off x="5131393" y="1026092"/>
            <a:ext cx="1940713" cy="1719819"/>
          </a:xfrm>
          <a:prstGeom prst="rect">
            <a:avLst/>
          </a:prstGeom>
        </p:spPr>
      </p:pic>
    </p:spTree>
    <p:extLst>
      <p:ext uri="{BB962C8B-B14F-4D97-AF65-F5344CB8AC3E}">
        <p14:creationId xmlns:p14="http://schemas.microsoft.com/office/powerpoint/2010/main" val="1761103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0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3149600"/>
            <a:ext cx="12192000" cy="1224693"/>
          </a:xfrm>
        </p:spPr>
        <p:txBody>
          <a:bodyPr anchor="ctr"/>
          <a:lstStyle>
            <a:lvl1pPr algn="ctr">
              <a:defRPr sz="6000" b="1">
                <a:solidFill>
                  <a:schemeClr val="bg1"/>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681357"/>
            <a:ext cx="12192000" cy="517899"/>
          </a:xfrm>
        </p:spPr>
        <p:txBody>
          <a:bodyPr>
            <a:normAutofit/>
          </a:bodyPr>
          <a:lstStyle>
            <a:lvl1pPr marL="0" indent="0" algn="ctr">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75424A5E-CD58-1DEA-1A0B-39D6E3F72BC5}"/>
              </a:ext>
            </a:extLst>
          </p:cNvPr>
          <p:cNvPicPr>
            <a:picLocks noChangeAspect="1"/>
          </p:cNvPicPr>
          <p:nvPr userDrawn="1"/>
        </p:nvPicPr>
        <p:blipFill>
          <a:blip r:embed="rId2"/>
          <a:stretch>
            <a:fillRect/>
          </a:stretch>
        </p:blipFill>
        <p:spPr>
          <a:xfrm>
            <a:off x="5131393" y="1026091"/>
            <a:ext cx="1940713" cy="1719819"/>
          </a:xfrm>
          <a:prstGeom prst="rect">
            <a:avLst/>
          </a:prstGeom>
        </p:spPr>
      </p:pic>
    </p:spTree>
    <p:extLst>
      <p:ext uri="{BB962C8B-B14F-4D97-AF65-F5344CB8AC3E}">
        <p14:creationId xmlns:p14="http://schemas.microsoft.com/office/powerpoint/2010/main" val="399968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1D33E-D087-3349-ABB6-2D00F342F097}"/>
              </a:ext>
            </a:extLst>
          </p:cNvPr>
          <p:cNvSpPr>
            <a:spLocks noGrp="1"/>
          </p:cNvSpPr>
          <p:nvPr>
            <p:ph type="ctrTitle" hasCustomPrompt="1"/>
          </p:nvPr>
        </p:nvSpPr>
        <p:spPr>
          <a:xfrm>
            <a:off x="0" y="2655329"/>
            <a:ext cx="12192000" cy="1224693"/>
          </a:xfrm>
        </p:spPr>
        <p:txBody>
          <a:bodyPr anchor="ctr"/>
          <a:lstStyle>
            <a:lvl1pPr algn="ctr">
              <a:defRPr sz="6000" b="1">
                <a:solidFill>
                  <a:schemeClr val="bg1"/>
                </a:solidFill>
              </a:defRPr>
            </a:lvl1pPr>
          </a:lstStyle>
          <a:p>
            <a:r>
              <a:rPr lang="en-US" dirty="0"/>
              <a:t>COVER &amp; DIVIDER OPTIONS</a:t>
            </a:r>
          </a:p>
        </p:txBody>
      </p:sp>
      <p:sp>
        <p:nvSpPr>
          <p:cNvPr id="3" name="Subtitle 2">
            <a:extLst>
              <a:ext uri="{FF2B5EF4-FFF2-40B4-BE49-F238E27FC236}">
                <a16:creationId xmlns:a16="http://schemas.microsoft.com/office/drawing/2014/main" id="{12C8B17B-A0C5-7041-951C-A222A16344E8}"/>
              </a:ext>
            </a:extLst>
          </p:cNvPr>
          <p:cNvSpPr>
            <a:spLocks noGrp="1"/>
          </p:cNvSpPr>
          <p:nvPr>
            <p:ph type="subTitle" idx="1"/>
          </p:nvPr>
        </p:nvSpPr>
        <p:spPr>
          <a:xfrm>
            <a:off x="0" y="4187086"/>
            <a:ext cx="12192000" cy="517899"/>
          </a:xfrm>
        </p:spPr>
        <p:txBody>
          <a:bodyPr>
            <a:normAutofit/>
          </a:bodyPr>
          <a:lstStyle>
            <a:lvl1pPr marL="0" indent="0" algn="ctr">
              <a:buNone/>
              <a:defRPr sz="2000" b="0" i="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04818AE5-D3A7-D20F-EE7A-E48EF738CCC0}"/>
              </a:ext>
            </a:extLst>
          </p:cNvPr>
          <p:cNvPicPr>
            <a:picLocks noChangeAspect="1"/>
          </p:cNvPicPr>
          <p:nvPr userDrawn="1"/>
        </p:nvPicPr>
        <p:blipFill>
          <a:blip r:embed="rId2"/>
          <a:stretch>
            <a:fillRect/>
          </a:stretch>
        </p:blipFill>
        <p:spPr>
          <a:xfrm>
            <a:off x="11027058" y="284205"/>
            <a:ext cx="602565" cy="934861"/>
          </a:xfrm>
          <a:prstGeom prst="rect">
            <a:avLst/>
          </a:prstGeom>
        </p:spPr>
      </p:pic>
    </p:spTree>
    <p:extLst>
      <p:ext uri="{BB962C8B-B14F-4D97-AF65-F5344CB8AC3E}">
        <p14:creationId xmlns:p14="http://schemas.microsoft.com/office/powerpoint/2010/main" val="11015058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4" Type="http://schemas.openxmlformats.org/officeDocument/2006/relationships/image" Target="../media/image2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44E78-D63A-AF4F-9DF9-E0DBD19EAB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D16A23-DA90-D14C-B2E7-CD8C796AEF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2C8FE3-0A5D-B441-AF9F-F6C6E28A1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957D8F-5236-2F42-B427-F44572DF8F00}" type="datetimeFigureOut">
              <a:rPr lang="en-US" smtClean="0"/>
              <a:t>11/15/2024</a:t>
            </a:fld>
            <a:endParaRPr lang="en-US"/>
          </a:p>
        </p:txBody>
      </p:sp>
      <p:sp>
        <p:nvSpPr>
          <p:cNvPr id="5" name="Footer Placeholder 4">
            <a:extLst>
              <a:ext uri="{FF2B5EF4-FFF2-40B4-BE49-F238E27FC236}">
                <a16:creationId xmlns:a16="http://schemas.microsoft.com/office/drawing/2014/main" id="{484E354B-4312-574D-B9AD-BB93D5DA04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DFBEE-58C3-714B-86D8-39077DD45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BDFE0-F6DA-4845-BACD-C48766A6D5D4}" type="slidenum">
              <a:rPr lang="en-US" smtClean="0"/>
              <a:t>‹#›</a:t>
            </a:fld>
            <a:endParaRPr lang="en-US"/>
          </a:p>
        </p:txBody>
      </p:sp>
    </p:spTree>
    <p:extLst>
      <p:ext uri="{BB962C8B-B14F-4D97-AF65-F5344CB8AC3E}">
        <p14:creationId xmlns:p14="http://schemas.microsoft.com/office/powerpoint/2010/main" val="189381476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5" r:id="rId3"/>
    <p:sldLayoutId id="2147483666" r:id="rId4"/>
    <p:sldLayoutId id="2147483663" r:id="rId5"/>
    <p:sldLayoutId id="2147483664" r:id="rId6"/>
    <p:sldLayoutId id="2147483662" r:id="rId7"/>
    <p:sldLayoutId id="2147483696" r:id="rId8"/>
    <p:sldLayoutId id="2147483697" r:id="rId9"/>
    <p:sldLayoutId id="2147483661" r:id="rId10"/>
    <p:sldLayoutId id="2147483667" r:id="rId11"/>
    <p:sldLayoutId id="2147483698" r:id="rId12"/>
    <p:sldLayoutId id="2147483668" r:id="rId13"/>
    <p:sldLayoutId id="2147483699" r:id="rId14"/>
    <p:sldLayoutId id="2147483711" r:id="rId15"/>
    <p:sldLayoutId id="2147483651" r:id="rId16"/>
    <p:sldLayoutId id="2147483669" r:id="rId17"/>
    <p:sldLayoutId id="2147483670" r:id="rId18"/>
    <p:sldLayoutId id="2147483671" r:id="rId19"/>
    <p:sldLayoutId id="2147483673" r:id="rId20"/>
    <p:sldLayoutId id="2147483674" r:id="rId21"/>
    <p:sldLayoutId id="2147483675" r:id="rId22"/>
    <p:sldLayoutId id="2147483676" r:id="rId23"/>
    <p:sldLayoutId id="2147483672" r:id="rId24"/>
    <p:sldLayoutId id="2147483677" r:id="rId25"/>
    <p:sldLayoutId id="2147483678" r:id="rId26"/>
    <p:sldLayoutId id="2147483679" r:id="rId27"/>
    <p:sldLayoutId id="2147483680" r:id="rId28"/>
    <p:sldLayoutId id="2147483652" r:id="rId29"/>
    <p:sldLayoutId id="2147483653" r:id="rId30"/>
    <p:sldLayoutId id="2147483654" r:id="rId31"/>
    <p:sldLayoutId id="2147483681" r:id="rId32"/>
    <p:sldLayoutId id="2147483712" r:id="rId33"/>
    <p:sldLayoutId id="2147483656" r:id="rId34"/>
    <p:sldLayoutId id="2147483682" r:id="rId35"/>
    <p:sldLayoutId id="2147483683" r:id="rId36"/>
    <p:sldLayoutId id="2147483684" r:id="rId37"/>
    <p:sldLayoutId id="2147483685" r:id="rId38"/>
    <p:sldLayoutId id="2147483686" r:id="rId39"/>
    <p:sldLayoutId id="2147483687"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688" r:id="rId49"/>
    <p:sldLayoutId id="2147483689" r:id="rId50"/>
    <p:sldLayoutId id="2147483690" r:id="rId51"/>
    <p:sldLayoutId id="2147483691" r:id="rId52"/>
    <p:sldLayoutId id="2147483692" r:id="rId53"/>
    <p:sldLayoutId id="2147483693" r:id="rId54"/>
    <p:sldLayoutId id="2147483694" r:id="rId55"/>
    <p:sldLayoutId id="2147483695" r:id="rId56"/>
    <p:sldLayoutId id="2147483715" r:id="rId57"/>
    <p:sldLayoutId id="2147483708" r:id="rId58"/>
    <p:sldLayoutId id="214748370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11/15/2024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7" r:id="rId1"/>
    <p:sldLayoutId id="2147483650" r:id="rId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3" Type="http://schemas.openxmlformats.org/officeDocument/2006/relationships/hyperlink" Target="mailto:browe@flagler.edu" TargetMode="External"/><Relationship Id="rId2" Type="http://schemas.openxmlformats.org/officeDocument/2006/relationships/hyperlink" Target="mailto:robert.jackson@classicalcommons.org"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D3AAD3-D9AE-E27C-6B50-E15F39BC12C5}"/>
              </a:ext>
            </a:extLst>
          </p:cNvPr>
          <p:cNvSpPr txBox="1">
            <a:spLocks/>
          </p:cNvSpPr>
          <p:nvPr/>
        </p:nvSpPr>
        <p:spPr>
          <a:xfrm>
            <a:off x="6895070" y="2823701"/>
            <a:ext cx="4596714" cy="12246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US" sz="2600" dirty="0">
                <a:latin typeface="Georgia" panose="02040502050405020303" pitchFamily="18" charset="0"/>
              </a:rPr>
              <a:t>Institute for Classical Education</a:t>
            </a:r>
          </a:p>
        </p:txBody>
      </p:sp>
      <p:sp>
        <p:nvSpPr>
          <p:cNvPr id="4" name="Subtitle 2">
            <a:extLst>
              <a:ext uri="{FF2B5EF4-FFF2-40B4-BE49-F238E27FC236}">
                <a16:creationId xmlns:a16="http://schemas.microsoft.com/office/drawing/2014/main" id="{D91ED08A-B2FC-2AE9-36B8-4F1561DA7856}"/>
              </a:ext>
            </a:extLst>
          </p:cNvPr>
          <p:cNvSpPr txBox="1">
            <a:spLocks/>
          </p:cNvSpPr>
          <p:nvPr/>
        </p:nvSpPr>
        <p:spPr>
          <a:xfrm>
            <a:off x="6895070" y="4947291"/>
            <a:ext cx="4596714" cy="11056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t>Dr. Brad Rowe, Director</a:t>
            </a:r>
          </a:p>
          <a:p>
            <a:r>
              <a:rPr lang="en-US" sz="2200" dirty="0"/>
              <a:t>Dr. Robert Jackson, Senior Fellow</a:t>
            </a:r>
          </a:p>
        </p:txBody>
      </p:sp>
    </p:spTree>
    <p:extLst>
      <p:ext uri="{BB962C8B-B14F-4D97-AF65-F5344CB8AC3E}">
        <p14:creationId xmlns:p14="http://schemas.microsoft.com/office/powerpoint/2010/main" val="134855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building with towers and trees&#10;&#10;Description automatically generated">
            <a:extLst>
              <a:ext uri="{FF2B5EF4-FFF2-40B4-BE49-F238E27FC236}">
                <a16:creationId xmlns:a16="http://schemas.microsoft.com/office/drawing/2014/main" id="{DEA1E3E8-F28F-D184-BF37-341B6F7B89CC}"/>
              </a:ext>
            </a:extLst>
          </p:cNvPr>
          <p:cNvPicPr>
            <a:picLocks noGrp="1" noChangeAspect="1"/>
          </p:cNvPicPr>
          <p:nvPr>
            <p:ph type="pic" sz="quarter" idx="10"/>
          </p:nvPr>
        </p:nvPicPr>
        <p:blipFill>
          <a:blip r:embed="rId2"/>
          <a:srcRect t="5463" b="5463"/>
          <a:stretch>
            <a:fillRect/>
          </a:stretch>
        </p:blipFill>
        <p:spPr/>
      </p:pic>
    </p:spTree>
    <p:extLst>
      <p:ext uri="{BB962C8B-B14F-4D97-AF65-F5344CB8AC3E}">
        <p14:creationId xmlns:p14="http://schemas.microsoft.com/office/powerpoint/2010/main" val="159892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E9601-335C-1D5D-B748-5EDA11802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037EB-323C-984E-E56C-114FDF250E6F}"/>
              </a:ext>
            </a:extLst>
          </p:cNvPr>
          <p:cNvSpPr>
            <a:spLocks noGrp="1"/>
          </p:cNvSpPr>
          <p:nvPr>
            <p:ph type="title"/>
          </p:nvPr>
        </p:nvSpPr>
        <p:spPr/>
        <p:txBody>
          <a:bodyPr>
            <a:normAutofit/>
          </a:bodyPr>
          <a:lstStyle/>
          <a:p>
            <a:r>
              <a:rPr lang="en-US" sz="3000" dirty="0">
                <a:solidFill>
                  <a:schemeClr val="tx2"/>
                </a:solidFill>
                <a:latin typeface="Georgia" panose="02040502050405020303" pitchFamily="18" charset="0"/>
              </a:rPr>
              <a:t>What School Leaders Have to Say:</a:t>
            </a:r>
          </a:p>
        </p:txBody>
      </p:sp>
      <p:sp>
        <p:nvSpPr>
          <p:cNvPr id="3" name="Content Placeholder 2">
            <a:extLst>
              <a:ext uri="{FF2B5EF4-FFF2-40B4-BE49-F238E27FC236}">
                <a16:creationId xmlns:a16="http://schemas.microsoft.com/office/drawing/2014/main" id="{95D9CACF-E227-F254-8978-C75C1C9FD5CC}"/>
              </a:ext>
            </a:extLst>
          </p:cNvPr>
          <p:cNvSpPr>
            <a:spLocks noGrp="1"/>
          </p:cNvSpPr>
          <p:nvPr>
            <p:ph sz="quarter" idx="13"/>
          </p:nvPr>
        </p:nvSpPr>
        <p:spPr/>
        <p:txBody>
          <a:bodyPr/>
          <a:lstStyle/>
          <a:p>
            <a:pPr marL="0" marR="0" indent="0">
              <a:lnSpc>
                <a:spcPct val="107000"/>
              </a:lnSpc>
              <a:spcBef>
                <a:spcPts val="0"/>
              </a:spcBef>
              <a:spcAft>
                <a:spcPts val="0"/>
              </a:spcAft>
              <a:buNone/>
            </a:pPr>
            <a:r>
              <a:rPr lang="en-US" sz="2200" i="1" kern="100" dirty="0">
                <a:solidFill>
                  <a:schemeClr val="tx1"/>
                </a:solidFill>
                <a:effectLst/>
                <a:latin typeface="Georgia" panose="02040502050405020303" pitchFamily="18" charset="0"/>
                <a:ea typeface="Aptos" panose="020B0004020202020204" pitchFamily="34" charset="0"/>
                <a:cs typeface="Calibri" panose="020F0502020204030204" pitchFamily="34" charset="0"/>
              </a:rPr>
              <a:t>As a leader and educator, I have found the Institute’s seminars and workshops to be robust and significantly beneficial to the instructional improvement of my team. In addition to excellent classical instruction, my team has benefited from the refreshing atmosphere provided at Flagler. Each seminar, while challenging, has also proved to be a restful environment in which to discuss high-level ideas along with practical teaching tools. I am looking forward to years of growth in our partnership with Flagler’s Institute for Classical Education!</a:t>
            </a:r>
            <a:endParaRPr lang="en-US" sz="2200" i="1"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a:p>
            <a:pPr marL="0" marR="0" indent="0">
              <a:lnSpc>
                <a:spcPct val="107000"/>
              </a:lnSpc>
              <a:spcBef>
                <a:spcPts val="0"/>
              </a:spcBef>
              <a:spcAft>
                <a:spcPts val="0"/>
              </a:spcAft>
              <a:buNone/>
            </a:pPr>
            <a:r>
              <a:rPr lang="en-US" sz="2200"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		~ Nick Barker, Principal, Jacksonville Classical Academy </a:t>
            </a:r>
          </a:p>
          <a:p>
            <a:pPr marL="0" indent="0">
              <a:buNone/>
            </a:pPr>
            <a:endParaRPr lang="en-US" dirty="0"/>
          </a:p>
        </p:txBody>
      </p:sp>
    </p:spTree>
    <p:extLst>
      <p:ext uri="{BB962C8B-B14F-4D97-AF65-F5344CB8AC3E}">
        <p14:creationId xmlns:p14="http://schemas.microsoft.com/office/powerpoint/2010/main" val="1381927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8B47F-1EF6-1446-93F8-2539FC7144FD}"/>
              </a:ext>
            </a:extLst>
          </p:cNvPr>
          <p:cNvSpPr>
            <a:spLocks noGrp="1"/>
          </p:cNvSpPr>
          <p:nvPr>
            <p:ph type="title"/>
          </p:nvPr>
        </p:nvSpPr>
        <p:spPr>
          <a:xfrm>
            <a:off x="838200" y="365126"/>
            <a:ext cx="10515600" cy="857388"/>
          </a:xfrm>
        </p:spPr>
        <p:txBody>
          <a:bodyPr>
            <a:normAutofit/>
          </a:bodyPr>
          <a:lstStyle/>
          <a:p>
            <a:pPr algn="ctr"/>
            <a:r>
              <a:rPr lang="en-US" sz="3200" dirty="0">
                <a:solidFill>
                  <a:schemeClr val="tx1"/>
                </a:solidFill>
                <a:latin typeface="Georgia" panose="02040502050405020303" pitchFamily="18" charset="0"/>
              </a:rPr>
              <a:t>Summer Workshop &amp; Retreat </a:t>
            </a:r>
          </a:p>
        </p:txBody>
      </p:sp>
      <p:pic>
        <p:nvPicPr>
          <p:cNvPr id="6" name="Content Placeholder 5" descr="A large tree with a white tent under it&#10;&#10;Description automatically generated">
            <a:extLst>
              <a:ext uri="{FF2B5EF4-FFF2-40B4-BE49-F238E27FC236}">
                <a16:creationId xmlns:a16="http://schemas.microsoft.com/office/drawing/2014/main" id="{6654AEBE-F024-2810-EDE3-8E936A540931}"/>
              </a:ext>
            </a:extLst>
          </p:cNvPr>
          <p:cNvPicPr>
            <a:picLocks noGrp="1" noChangeAspect="1"/>
          </p:cNvPicPr>
          <p:nvPr>
            <p:ph sz="half" idx="1"/>
          </p:nvPr>
        </p:nvPicPr>
        <p:blipFill>
          <a:blip r:embed="rId2"/>
          <a:stretch>
            <a:fillRect/>
          </a:stretch>
        </p:blipFill>
        <p:spPr>
          <a:xfrm>
            <a:off x="188843" y="1338943"/>
            <a:ext cx="5830957" cy="4393517"/>
          </a:xfrm>
        </p:spPr>
      </p:pic>
      <p:pic>
        <p:nvPicPr>
          <p:cNvPr id="8" name="Content Placeholder 7" descr="A group of people sitting around tables&#10;&#10;Description automatically generated">
            <a:extLst>
              <a:ext uri="{FF2B5EF4-FFF2-40B4-BE49-F238E27FC236}">
                <a16:creationId xmlns:a16="http://schemas.microsoft.com/office/drawing/2014/main" id="{B631B150-C907-7434-FD61-5887D31DFDAF}"/>
              </a:ext>
            </a:extLst>
          </p:cNvPr>
          <p:cNvPicPr>
            <a:picLocks noGrp="1" noChangeAspect="1"/>
          </p:cNvPicPr>
          <p:nvPr>
            <p:ph sz="half" idx="2"/>
          </p:nvPr>
        </p:nvPicPr>
        <p:blipFill>
          <a:blip r:embed="rId3"/>
          <a:stretch>
            <a:fillRect/>
          </a:stretch>
        </p:blipFill>
        <p:spPr>
          <a:xfrm>
            <a:off x="6172200" y="1338943"/>
            <a:ext cx="5830956" cy="4393519"/>
          </a:xfrm>
        </p:spPr>
      </p:pic>
    </p:spTree>
    <p:extLst>
      <p:ext uri="{BB962C8B-B14F-4D97-AF65-F5344CB8AC3E}">
        <p14:creationId xmlns:p14="http://schemas.microsoft.com/office/powerpoint/2010/main" val="139635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2461-2707-8A40-8ABE-753C4749CFB7}"/>
              </a:ext>
            </a:extLst>
          </p:cNvPr>
          <p:cNvSpPr>
            <a:spLocks noGrp="1"/>
          </p:cNvSpPr>
          <p:nvPr>
            <p:ph type="title"/>
          </p:nvPr>
        </p:nvSpPr>
        <p:spPr/>
        <p:txBody>
          <a:bodyPr>
            <a:normAutofit/>
          </a:bodyPr>
          <a:lstStyle/>
          <a:p>
            <a:r>
              <a:rPr lang="en-US" sz="2800" dirty="0">
                <a:solidFill>
                  <a:schemeClr val="tx1"/>
                </a:solidFill>
                <a:latin typeface="Georgia" panose="02040502050405020303" pitchFamily="18" charset="0"/>
              </a:rPr>
              <a:t>Summer Workshop &amp; Retreat</a:t>
            </a:r>
          </a:p>
        </p:txBody>
      </p:sp>
      <p:sp>
        <p:nvSpPr>
          <p:cNvPr id="3" name="Content Placeholder 2">
            <a:extLst>
              <a:ext uri="{FF2B5EF4-FFF2-40B4-BE49-F238E27FC236}">
                <a16:creationId xmlns:a16="http://schemas.microsoft.com/office/drawing/2014/main" id="{746989A1-5DC0-594D-9ED3-3A2C360C6E3A}"/>
              </a:ext>
            </a:extLst>
          </p:cNvPr>
          <p:cNvSpPr>
            <a:spLocks noGrp="1"/>
          </p:cNvSpPr>
          <p:nvPr>
            <p:ph sz="quarter" idx="13"/>
          </p:nvPr>
        </p:nvSpPr>
        <p:spPr>
          <a:xfrm>
            <a:off x="228600" y="2074103"/>
            <a:ext cx="5658853" cy="3293027"/>
          </a:xfrm>
        </p:spPr>
        <p:txBody>
          <a:bodyPr/>
          <a:lstStyle/>
          <a:p>
            <a:r>
              <a:rPr lang="en-US" dirty="0">
                <a:solidFill>
                  <a:schemeClr val="tx1"/>
                </a:solidFill>
                <a:latin typeface="Georgia" panose="02040502050405020303" pitchFamily="18" charset="0"/>
              </a:rPr>
              <a:t>2 ½ days in mid-June</a:t>
            </a:r>
          </a:p>
          <a:p>
            <a:pPr lvl="1"/>
            <a:r>
              <a:rPr lang="en-US" dirty="0">
                <a:solidFill>
                  <a:schemeClr val="tx1"/>
                </a:solidFill>
                <a:latin typeface="Georgia" panose="02040502050405020303" pitchFamily="18" charset="0"/>
              </a:rPr>
              <a:t>June 11-13, 2025</a:t>
            </a:r>
          </a:p>
          <a:p>
            <a:pPr marL="0" indent="0">
              <a:buNone/>
            </a:pPr>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Grades K-5 and 6-12 sessions</a:t>
            </a:r>
          </a:p>
          <a:p>
            <a:pPr marL="0" indent="0">
              <a:buNone/>
            </a:pPr>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Flagler faculty and content/pedagogy experts lead sessions</a:t>
            </a:r>
          </a:p>
        </p:txBody>
      </p:sp>
      <p:pic>
        <p:nvPicPr>
          <p:cNvPr id="6" name="Picture Placeholder 5" descr="A person standing in a room with a group of people sitting around&#10;&#10;Description automatically generated">
            <a:extLst>
              <a:ext uri="{FF2B5EF4-FFF2-40B4-BE49-F238E27FC236}">
                <a16:creationId xmlns:a16="http://schemas.microsoft.com/office/drawing/2014/main" id="{53792283-BD04-AACA-2474-901CB439E052}"/>
              </a:ext>
            </a:extLst>
          </p:cNvPr>
          <p:cNvPicPr>
            <a:picLocks noGrp="1" noChangeAspect="1"/>
          </p:cNvPicPr>
          <p:nvPr>
            <p:ph type="pic" sz="quarter" idx="14"/>
          </p:nvPr>
        </p:nvPicPr>
        <p:blipFill>
          <a:blip r:embed="rId2"/>
          <a:srcRect t="12208" b="12208"/>
          <a:stretch>
            <a:fillRect/>
          </a:stretch>
        </p:blipFill>
        <p:spPr/>
      </p:pic>
    </p:spTree>
    <p:extLst>
      <p:ext uri="{BB962C8B-B14F-4D97-AF65-F5344CB8AC3E}">
        <p14:creationId xmlns:p14="http://schemas.microsoft.com/office/powerpoint/2010/main" val="46441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432EC-40F1-8396-5297-A894AFDF60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88CB54-526F-6035-2A46-914D5B085EC4}"/>
              </a:ext>
            </a:extLst>
          </p:cNvPr>
          <p:cNvSpPr>
            <a:spLocks noGrp="1"/>
          </p:cNvSpPr>
          <p:nvPr>
            <p:ph type="title"/>
          </p:nvPr>
        </p:nvSpPr>
        <p:spPr/>
        <p:txBody>
          <a:bodyPr>
            <a:normAutofit/>
          </a:bodyPr>
          <a:lstStyle/>
          <a:p>
            <a:r>
              <a:rPr lang="en-US" sz="3000" dirty="0">
                <a:solidFill>
                  <a:schemeClr val="tx2"/>
                </a:solidFill>
                <a:latin typeface="Georgia" panose="02040502050405020303" pitchFamily="18" charset="0"/>
              </a:rPr>
              <a:t>Summer Workshop Sessions:</a:t>
            </a:r>
          </a:p>
        </p:txBody>
      </p:sp>
      <p:sp>
        <p:nvSpPr>
          <p:cNvPr id="3" name="Content Placeholder 2">
            <a:extLst>
              <a:ext uri="{FF2B5EF4-FFF2-40B4-BE49-F238E27FC236}">
                <a16:creationId xmlns:a16="http://schemas.microsoft.com/office/drawing/2014/main" id="{07D62BDB-49E3-B80E-7049-CB776AC7B930}"/>
              </a:ext>
            </a:extLst>
          </p:cNvPr>
          <p:cNvSpPr>
            <a:spLocks noGrp="1"/>
          </p:cNvSpPr>
          <p:nvPr>
            <p:ph sz="quarter" idx="13"/>
          </p:nvPr>
        </p:nvSpPr>
        <p:spPr/>
        <p:txBody>
          <a:bodyPr/>
          <a:lstStyle/>
          <a:p>
            <a:pPr lvl="1">
              <a:spcAft>
                <a:spcPts val="600"/>
              </a:spcAft>
            </a:pPr>
            <a:r>
              <a:rPr lang="en-US" sz="2800" dirty="0">
                <a:solidFill>
                  <a:schemeClr val="tx1"/>
                </a:solidFill>
                <a:latin typeface="Georgia" panose="02040502050405020303" pitchFamily="18" charset="0"/>
              </a:rPr>
              <a:t>Socratic Seminar</a:t>
            </a:r>
          </a:p>
          <a:p>
            <a:pPr lvl="1">
              <a:spcAft>
                <a:spcPts val="600"/>
              </a:spcAft>
            </a:pPr>
            <a:r>
              <a:rPr lang="en-US" sz="2800" dirty="0">
                <a:solidFill>
                  <a:schemeClr val="tx1"/>
                </a:solidFill>
                <a:latin typeface="Georgia" panose="02040502050405020303" pitchFamily="18" charset="0"/>
              </a:rPr>
              <a:t>Teaching Classical Antiquity</a:t>
            </a:r>
          </a:p>
          <a:p>
            <a:pPr lvl="1">
              <a:spcAft>
                <a:spcPts val="600"/>
              </a:spcAft>
            </a:pPr>
            <a:r>
              <a:rPr lang="en-US" sz="2800" dirty="0">
                <a:solidFill>
                  <a:schemeClr val="tx1"/>
                </a:solidFill>
                <a:latin typeface="Georgia" panose="02040502050405020303" pitchFamily="18" charset="0"/>
              </a:rPr>
              <a:t>Socratic Teaching in K-5 Classroom</a:t>
            </a:r>
          </a:p>
          <a:p>
            <a:pPr lvl="1">
              <a:spcAft>
                <a:spcPts val="600"/>
              </a:spcAft>
            </a:pPr>
            <a:r>
              <a:rPr lang="en-US" sz="2800" dirty="0">
                <a:solidFill>
                  <a:schemeClr val="tx1"/>
                </a:solidFill>
                <a:latin typeface="Georgia" panose="02040502050405020303" pitchFamily="18" charset="0"/>
              </a:rPr>
              <a:t>Integrating Art &amp; Literature into the Classical Curriculum </a:t>
            </a:r>
          </a:p>
          <a:p>
            <a:pPr lvl="1">
              <a:spcAft>
                <a:spcPts val="600"/>
              </a:spcAft>
            </a:pPr>
            <a:r>
              <a:rPr lang="en-US" sz="2800" dirty="0">
                <a:solidFill>
                  <a:schemeClr val="tx1"/>
                </a:solidFill>
                <a:latin typeface="Georgia" panose="02040502050405020303" pitchFamily="18" charset="0"/>
              </a:rPr>
              <a:t>Truth, Goodness, &amp; Beauty: The Pillars of Classical Education</a:t>
            </a:r>
          </a:p>
          <a:p>
            <a:pPr marL="0" indent="0">
              <a:buNone/>
            </a:pPr>
            <a:endParaRPr lang="en-US" dirty="0"/>
          </a:p>
        </p:txBody>
      </p:sp>
    </p:spTree>
    <p:extLst>
      <p:ext uri="{BB962C8B-B14F-4D97-AF65-F5344CB8AC3E}">
        <p14:creationId xmlns:p14="http://schemas.microsoft.com/office/powerpoint/2010/main" val="3010305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F11F7-8E93-03A9-EC84-14C2658830BF}"/>
              </a:ext>
            </a:extLst>
          </p:cNvPr>
          <p:cNvSpPr>
            <a:spLocks noGrp="1"/>
          </p:cNvSpPr>
          <p:nvPr>
            <p:ph type="title"/>
          </p:nvPr>
        </p:nvSpPr>
        <p:spPr/>
        <p:txBody>
          <a:bodyPr>
            <a:normAutofit/>
          </a:bodyPr>
          <a:lstStyle/>
          <a:p>
            <a:r>
              <a:rPr lang="en-US" sz="2900" dirty="0">
                <a:solidFill>
                  <a:schemeClr val="tx2"/>
                </a:solidFill>
                <a:latin typeface="Georgia" panose="02040502050405020303" pitchFamily="18" charset="0"/>
              </a:rPr>
              <a:t>Summer Workshop – What Teachers Have to Say:</a:t>
            </a:r>
          </a:p>
        </p:txBody>
      </p:sp>
      <p:sp>
        <p:nvSpPr>
          <p:cNvPr id="3" name="Content Placeholder 2">
            <a:extLst>
              <a:ext uri="{FF2B5EF4-FFF2-40B4-BE49-F238E27FC236}">
                <a16:creationId xmlns:a16="http://schemas.microsoft.com/office/drawing/2014/main" id="{6256D452-8B79-599B-7E34-4AC67E656D54}"/>
              </a:ext>
            </a:extLst>
          </p:cNvPr>
          <p:cNvSpPr>
            <a:spLocks noGrp="1"/>
          </p:cNvSpPr>
          <p:nvPr>
            <p:ph sz="quarter" idx="13"/>
          </p:nvPr>
        </p:nvSpPr>
        <p:spPr/>
        <p:txBody>
          <a:bodyPr/>
          <a:lstStyle/>
          <a:p>
            <a:pPr marL="0" indent="0" algn="l">
              <a:buNone/>
            </a:pPr>
            <a:r>
              <a:rPr lang="en-US" sz="2700" b="0" i="1" dirty="0">
                <a:solidFill>
                  <a:srgbClr val="000000"/>
                </a:solidFill>
                <a:effectLst/>
                <a:latin typeface="Georgia" panose="02040502050405020303" pitchFamily="18" charset="0"/>
              </a:rPr>
              <a:t>"I thoroughly enjoyed all the sessions. Each presentation offered unique insights into how to effectively lecture, deliver engaging presentations, and interact with </a:t>
            </a:r>
            <a:r>
              <a:rPr lang="en-US" sz="2700" i="1" dirty="0">
                <a:solidFill>
                  <a:srgbClr val="000000"/>
                </a:solidFill>
                <a:latin typeface="Georgia" panose="02040502050405020303" pitchFamily="18" charset="0"/>
              </a:rPr>
              <a:t>students</a:t>
            </a:r>
            <a:r>
              <a:rPr lang="en-US" sz="2700" b="0" i="1" dirty="0">
                <a:solidFill>
                  <a:srgbClr val="000000"/>
                </a:solidFill>
                <a:effectLst/>
                <a:latin typeface="Georgia" panose="02040502050405020303" pitchFamily="18" charset="0"/>
              </a:rPr>
              <a:t> to create an optimal learning environment.”</a:t>
            </a:r>
            <a:endParaRPr lang="en-US" sz="2700" b="0" i="0" dirty="0">
              <a:solidFill>
                <a:srgbClr val="000000"/>
              </a:solidFill>
              <a:effectLst/>
              <a:latin typeface="Georgia" panose="02040502050405020303" pitchFamily="18" charset="0"/>
            </a:endParaRPr>
          </a:p>
          <a:p>
            <a:pPr marL="0" indent="0" algn="l">
              <a:buNone/>
            </a:pPr>
            <a:endParaRPr lang="en-US" sz="2700" b="0" i="1" dirty="0">
              <a:solidFill>
                <a:srgbClr val="000000"/>
              </a:solidFill>
              <a:effectLst/>
              <a:latin typeface="Georgia" panose="02040502050405020303" pitchFamily="18" charset="0"/>
            </a:endParaRPr>
          </a:p>
          <a:p>
            <a:pPr marL="0" indent="0" algn="l">
              <a:buNone/>
            </a:pPr>
            <a:r>
              <a:rPr lang="en-US" sz="2700" b="0" i="1" dirty="0">
                <a:solidFill>
                  <a:srgbClr val="000000"/>
                </a:solidFill>
                <a:effectLst/>
                <a:latin typeface="Georgia" panose="02040502050405020303" pitchFamily="18" charset="0"/>
              </a:rPr>
              <a:t>“It was a wonderful time of bonding with my own school’s team members and meeting new colleagues from different schools.”</a:t>
            </a:r>
            <a:endParaRPr lang="en-US" sz="2700" b="0" i="0" dirty="0">
              <a:solidFill>
                <a:srgbClr val="000000"/>
              </a:solidFill>
              <a:effectLst/>
              <a:latin typeface="Georgia" panose="02040502050405020303" pitchFamily="18" charset="0"/>
            </a:endParaRPr>
          </a:p>
          <a:p>
            <a:endParaRPr lang="en-US" dirty="0"/>
          </a:p>
        </p:txBody>
      </p:sp>
    </p:spTree>
    <p:extLst>
      <p:ext uri="{BB962C8B-B14F-4D97-AF65-F5344CB8AC3E}">
        <p14:creationId xmlns:p14="http://schemas.microsoft.com/office/powerpoint/2010/main" val="2310862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24EE6-4028-9FBC-BE0E-BD9622023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48392-B289-0A7E-F600-411F2DB74194}"/>
              </a:ext>
            </a:extLst>
          </p:cNvPr>
          <p:cNvSpPr>
            <a:spLocks noGrp="1"/>
          </p:cNvSpPr>
          <p:nvPr>
            <p:ph type="title"/>
          </p:nvPr>
        </p:nvSpPr>
        <p:spPr>
          <a:xfrm>
            <a:off x="344644" y="296614"/>
            <a:ext cx="4999381" cy="1123761"/>
          </a:xfrm>
        </p:spPr>
        <p:txBody>
          <a:bodyPr>
            <a:normAutofit/>
          </a:bodyPr>
          <a:lstStyle/>
          <a:p>
            <a:r>
              <a:rPr lang="en-US" sz="2100" dirty="0">
                <a:solidFill>
                  <a:schemeClr val="tx1"/>
                </a:solidFill>
                <a:latin typeface="Georgia" panose="02040502050405020303" pitchFamily="18" charset="0"/>
              </a:rPr>
              <a:t>Immersive Learning Experience Program for Classical Educators </a:t>
            </a:r>
          </a:p>
        </p:txBody>
      </p:sp>
      <p:sp>
        <p:nvSpPr>
          <p:cNvPr id="3" name="Content Placeholder 2">
            <a:extLst>
              <a:ext uri="{FF2B5EF4-FFF2-40B4-BE49-F238E27FC236}">
                <a16:creationId xmlns:a16="http://schemas.microsoft.com/office/drawing/2014/main" id="{64507345-43DE-A079-6357-2E5D264F49FB}"/>
              </a:ext>
            </a:extLst>
          </p:cNvPr>
          <p:cNvSpPr>
            <a:spLocks noGrp="1"/>
          </p:cNvSpPr>
          <p:nvPr>
            <p:ph sz="quarter" idx="13"/>
          </p:nvPr>
        </p:nvSpPr>
        <p:spPr>
          <a:xfrm>
            <a:off x="129209" y="1429911"/>
            <a:ext cx="5430253" cy="4057463"/>
          </a:xfrm>
        </p:spPr>
        <p:txBody>
          <a:bodyPr>
            <a:normAutofit/>
          </a:bodyPr>
          <a:lstStyle/>
          <a:p>
            <a:r>
              <a:rPr lang="en-US" sz="2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Led by faculty of Flagler College</a:t>
            </a:r>
          </a:p>
          <a:p>
            <a:endParaRPr lang="en-US" sz="2100" dirty="0">
              <a:solidFill>
                <a:schemeClr val="tx1"/>
              </a:solidFill>
              <a:latin typeface="Georgia" panose="02040502050405020303" pitchFamily="18" charset="0"/>
              <a:ea typeface="Aptos" panose="020B0004020202020204" pitchFamily="34" charset="0"/>
              <a:cs typeface="Times New Roman" panose="02020603050405020304" pitchFamily="18" charset="0"/>
            </a:endParaRPr>
          </a:p>
          <a:p>
            <a:r>
              <a:rPr lang="en-US" sz="2100" dirty="0">
                <a:solidFill>
                  <a:schemeClr val="tx1"/>
                </a:solidFill>
                <a:latin typeface="Georgia" panose="02040502050405020303" pitchFamily="18" charset="0"/>
                <a:ea typeface="Aptos" panose="020B0004020202020204" pitchFamily="34" charset="0"/>
                <a:cs typeface="Times New Roman" panose="02020603050405020304" pitchFamily="18" charset="0"/>
              </a:rPr>
              <a:t>E</a:t>
            </a:r>
            <a:r>
              <a:rPr lang="en-US" sz="2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xplore the classical roots of ancient sites and cities</a:t>
            </a:r>
          </a:p>
          <a:p>
            <a:pPr marL="0" indent="0">
              <a:buNone/>
            </a:pPr>
            <a:endParaRPr lang="en-US" sz="2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a:p>
            <a:r>
              <a:rPr lang="en-US" sz="2100" dirty="0">
                <a:solidFill>
                  <a:schemeClr val="tx1"/>
                </a:solidFill>
                <a:latin typeface="Georgia" panose="02040502050405020303" pitchFamily="18" charset="0"/>
                <a:cs typeface="Times New Roman" panose="02020603050405020304" pitchFamily="18" charset="0"/>
              </a:rPr>
              <a:t>2024: Exploring Spanish Roots of Classical Education</a:t>
            </a:r>
          </a:p>
          <a:p>
            <a:pPr marL="457200" lvl="1" indent="0">
              <a:buNone/>
            </a:pPr>
            <a:endParaRPr lang="en-US" sz="2100" dirty="0">
              <a:solidFill>
                <a:schemeClr val="tx1"/>
              </a:solidFill>
              <a:latin typeface="Georgia" panose="02040502050405020303" pitchFamily="18" charset="0"/>
              <a:cs typeface="Times New Roman" panose="02020603050405020304" pitchFamily="18" charset="0"/>
            </a:endParaRPr>
          </a:p>
          <a:p>
            <a:r>
              <a:rPr lang="en-US" sz="2100" dirty="0">
                <a:solidFill>
                  <a:schemeClr val="tx1"/>
                </a:solidFill>
                <a:latin typeface="Georgia" panose="02040502050405020303" pitchFamily="18" charset="0"/>
                <a:cs typeface="Times New Roman" panose="02020603050405020304" pitchFamily="18" charset="0"/>
              </a:rPr>
              <a:t>2025: Roman Culture, Art, and Influence in France (June 17-24)</a:t>
            </a:r>
            <a:endParaRPr lang="en-US" sz="2100" dirty="0">
              <a:solidFill>
                <a:schemeClr val="tx1"/>
              </a:solidFill>
              <a:latin typeface="Georgia" panose="02040502050405020303" pitchFamily="18" charset="0"/>
            </a:endParaRPr>
          </a:p>
        </p:txBody>
      </p:sp>
      <p:pic>
        <p:nvPicPr>
          <p:cNvPr id="6" name="Picture Placeholder 5" descr="A person standing in a room with a group of people sitting around&#10;&#10;Description automatically generated">
            <a:extLst>
              <a:ext uri="{FF2B5EF4-FFF2-40B4-BE49-F238E27FC236}">
                <a16:creationId xmlns:a16="http://schemas.microsoft.com/office/drawing/2014/main" id="{44FF72F5-F76D-8CFE-2109-75332D932F25}"/>
              </a:ext>
            </a:extLst>
          </p:cNvPr>
          <p:cNvPicPr>
            <a:picLocks noGrp="1" noChangeAspect="1"/>
          </p:cNvPicPr>
          <p:nvPr>
            <p:ph type="pic" sz="quarter" idx="14"/>
          </p:nvPr>
        </p:nvPicPr>
        <p:blipFill>
          <a:blip r:embed="rId2"/>
          <a:srcRect t="12208" b="12208"/>
          <a:stretch>
            <a:fillRect/>
          </a:stretch>
        </p:blipFill>
        <p:spPr/>
      </p:pic>
      <p:pic>
        <p:nvPicPr>
          <p:cNvPr id="5" name="Picture 4" descr="A group of people posing for a photo in front of a castle&#10;&#10;Description automatically generated">
            <a:extLst>
              <a:ext uri="{FF2B5EF4-FFF2-40B4-BE49-F238E27FC236}">
                <a16:creationId xmlns:a16="http://schemas.microsoft.com/office/drawing/2014/main" id="{829A8623-6BFA-124B-5150-5DBC4C989642}"/>
              </a:ext>
            </a:extLst>
          </p:cNvPr>
          <p:cNvPicPr>
            <a:picLocks noChangeAspect="1"/>
          </p:cNvPicPr>
          <p:nvPr/>
        </p:nvPicPr>
        <p:blipFill>
          <a:blip r:embed="rId3"/>
          <a:stretch>
            <a:fillRect/>
          </a:stretch>
        </p:blipFill>
        <p:spPr>
          <a:xfrm>
            <a:off x="5685183" y="17318"/>
            <a:ext cx="6506817" cy="6823364"/>
          </a:xfrm>
          <a:prstGeom prst="rect">
            <a:avLst/>
          </a:prstGeom>
        </p:spPr>
      </p:pic>
    </p:spTree>
    <p:extLst>
      <p:ext uri="{BB962C8B-B14F-4D97-AF65-F5344CB8AC3E}">
        <p14:creationId xmlns:p14="http://schemas.microsoft.com/office/powerpoint/2010/main" val="261289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0E8FC8F-013F-4850-3B1C-79C6E7A02296}"/>
              </a:ext>
            </a:extLst>
          </p:cNvPr>
          <p:cNvSpPr txBox="1"/>
          <p:nvPr/>
        </p:nvSpPr>
        <p:spPr>
          <a:xfrm>
            <a:off x="457200" y="1138036"/>
            <a:ext cx="4780722" cy="140247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900" dirty="0">
                <a:latin typeface="Georgia" panose="02040502050405020303" pitchFamily="18" charset="0"/>
                <a:ea typeface="+mj-ea"/>
                <a:cs typeface="+mj-cs"/>
              </a:rPr>
              <a:t>Summer Camps </a:t>
            </a:r>
          </a:p>
          <a:p>
            <a:pPr>
              <a:lnSpc>
                <a:spcPct val="90000"/>
              </a:lnSpc>
              <a:spcBef>
                <a:spcPct val="0"/>
              </a:spcBef>
              <a:spcAft>
                <a:spcPts val="600"/>
              </a:spcAft>
            </a:pPr>
            <a:r>
              <a:rPr lang="en-US" sz="2900" dirty="0">
                <a:latin typeface="Georgia" panose="02040502050405020303" pitchFamily="18" charset="0"/>
                <a:ea typeface="+mj-ea"/>
                <a:cs typeface="+mj-cs"/>
              </a:rPr>
              <a:t>for K-12 Students</a:t>
            </a:r>
          </a:p>
        </p:txBody>
      </p:sp>
      <p:cxnSp>
        <p:nvCxnSpPr>
          <p:cNvPr id="27" name="Straight Connector 26">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FE709C08-244D-A745-B367-83F257757F7D}"/>
              </a:ext>
            </a:extLst>
          </p:cNvPr>
          <p:cNvSpPr>
            <a:spLocks noGrp="1"/>
          </p:cNvSpPr>
          <p:nvPr>
            <p:ph idx="1"/>
          </p:nvPr>
        </p:nvSpPr>
        <p:spPr>
          <a:xfrm>
            <a:off x="762000" y="2551176"/>
            <a:ext cx="4085665" cy="3591207"/>
          </a:xfrm>
        </p:spPr>
        <p:txBody>
          <a:bodyPr vert="horz" lIns="91440" tIns="45720" rIns="91440" bIns="45720" rtlCol="0">
            <a:normAutofit/>
          </a:bodyPr>
          <a:lstStyle/>
          <a:p>
            <a:r>
              <a:rPr lang="en-US" sz="2200" dirty="0">
                <a:solidFill>
                  <a:schemeClr val="tx1"/>
                </a:solidFill>
                <a:latin typeface="Georgia" panose="02040502050405020303" pitchFamily="18" charset="0"/>
              </a:rPr>
              <a:t>Flagler faculty &amp; classical education experts</a:t>
            </a:r>
          </a:p>
          <a:p>
            <a:pPr marL="0"/>
            <a:endParaRPr lang="en-US" sz="2200" dirty="0">
              <a:solidFill>
                <a:schemeClr val="tx1"/>
              </a:solidFill>
              <a:latin typeface="Georgia" panose="02040502050405020303" pitchFamily="18" charset="0"/>
            </a:endParaRPr>
          </a:p>
          <a:p>
            <a:r>
              <a:rPr lang="en-US" sz="2200" dirty="0">
                <a:solidFill>
                  <a:schemeClr val="tx1"/>
                </a:solidFill>
                <a:latin typeface="Georgia" panose="02040502050405020303" pitchFamily="18" charset="0"/>
              </a:rPr>
              <a:t>Art and Music</a:t>
            </a:r>
          </a:p>
          <a:p>
            <a:endParaRPr lang="en-US" sz="2200" dirty="0">
              <a:solidFill>
                <a:schemeClr val="tx1"/>
              </a:solidFill>
              <a:latin typeface="Georgia" panose="02040502050405020303" pitchFamily="18" charset="0"/>
            </a:endParaRPr>
          </a:p>
          <a:p>
            <a:r>
              <a:rPr lang="en-US" sz="2200" dirty="0">
                <a:solidFill>
                  <a:schemeClr val="tx1"/>
                </a:solidFill>
                <a:latin typeface="Georgia" panose="02040502050405020303" pitchFamily="18" charset="0"/>
              </a:rPr>
              <a:t>Civics and Debate</a:t>
            </a:r>
          </a:p>
        </p:txBody>
      </p:sp>
      <p:pic>
        <p:nvPicPr>
          <p:cNvPr id="6" name="Picture Placeholder 5" descr="A blue and yellow circle with a tree and text&#10;&#10;Description automatically generated">
            <a:extLst>
              <a:ext uri="{FF2B5EF4-FFF2-40B4-BE49-F238E27FC236}">
                <a16:creationId xmlns:a16="http://schemas.microsoft.com/office/drawing/2014/main" id="{B5044FC7-5BEB-EBD0-E0C1-FA60910A773C}"/>
              </a:ext>
            </a:extLst>
          </p:cNvPr>
          <p:cNvPicPr>
            <a:picLocks noGrp="1" noChangeAspect="1"/>
          </p:cNvPicPr>
          <p:nvPr>
            <p:ph type="pic" sz="quarter" idx="16"/>
          </p:nvPr>
        </p:nvPicPr>
        <p:blipFill>
          <a:blip r:embed="rId2"/>
          <a:srcRect l="2589" r="2033"/>
          <a:stretch/>
        </p:blipFill>
        <p:spPr>
          <a:xfrm>
            <a:off x="5993296" y="10"/>
            <a:ext cx="6198703" cy="6142373"/>
          </a:xfrm>
          <a:prstGeom prst="rect">
            <a:avLst/>
          </a:prstGeom>
        </p:spPr>
      </p:pic>
      <p:sp>
        <p:nvSpPr>
          <p:cNvPr id="5" name="Title 1">
            <a:extLst>
              <a:ext uri="{FF2B5EF4-FFF2-40B4-BE49-F238E27FC236}">
                <a16:creationId xmlns:a16="http://schemas.microsoft.com/office/drawing/2014/main" id="{9B90CF6D-5205-1482-0294-54FA73E6A195}"/>
              </a:ext>
            </a:extLst>
          </p:cNvPr>
          <p:cNvSpPr txBox="1">
            <a:spLocks/>
          </p:cNvSpPr>
          <p:nvPr/>
        </p:nvSpPr>
        <p:spPr>
          <a:xfrm>
            <a:off x="457200" y="413031"/>
            <a:ext cx="5430253" cy="1123761"/>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accent3"/>
                </a:solidFill>
                <a:latin typeface="+mj-lt"/>
                <a:ea typeface="+mj-ea"/>
                <a:cs typeface="+mj-cs"/>
              </a:defRPr>
            </a:lvl1pPr>
          </a:lstStyle>
          <a:p>
            <a:endParaRPr lang="en-US" sz="3200" dirty="0"/>
          </a:p>
        </p:txBody>
      </p:sp>
    </p:spTree>
    <p:extLst>
      <p:ext uri="{BB962C8B-B14F-4D97-AF65-F5344CB8AC3E}">
        <p14:creationId xmlns:p14="http://schemas.microsoft.com/office/powerpoint/2010/main" val="70391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6"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8" name="Rectangle 1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F09C8B5D-84B7-33DE-5044-5ACA647E6C7B}"/>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dirty="0"/>
              <a:t>Why </a:t>
            </a:r>
            <a:r>
              <a:rPr lang="en-US" dirty="0" err="1"/>
              <a:t>ClASSICAL</a:t>
            </a:r>
            <a:r>
              <a:rPr lang="en-US" dirty="0"/>
              <a:t>?</a:t>
            </a:r>
          </a:p>
        </p:txBody>
      </p:sp>
      <p:cxnSp>
        <p:nvCxnSpPr>
          <p:cNvPr id="20" name="Straight Connector 1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134E493-2E06-1CD4-B225-8B4082B42A56}"/>
              </a:ext>
            </a:extLst>
          </p:cNvPr>
          <p:cNvSpPr txBox="1"/>
          <p:nvPr/>
        </p:nvSpPr>
        <p:spPr>
          <a:xfrm>
            <a:off x="4976636" y="540921"/>
            <a:ext cx="6834364" cy="5776157"/>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00000"/>
            </a:pPr>
            <a:r>
              <a:rPr lang="en-US" sz="2400" dirty="0"/>
              <a:t>DISCONTENT</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Parents leaving failing schools</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Teachers leaving incoherent schools</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Ideology and higher education</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People searching for meaning and purpose</a:t>
            </a:r>
          </a:p>
          <a:p>
            <a:pPr marL="57150" defTabSz="914400">
              <a:lnSpc>
                <a:spcPct val="120000"/>
              </a:lnSpc>
              <a:spcAft>
                <a:spcPts val="600"/>
              </a:spcAft>
              <a:buClr>
                <a:schemeClr val="accent1"/>
              </a:buClr>
              <a:buSzPct val="100000"/>
            </a:pPr>
            <a:endParaRPr lang="en-US" sz="2400" dirty="0"/>
          </a:p>
          <a:p>
            <a:pPr marL="57150" defTabSz="914400">
              <a:lnSpc>
                <a:spcPct val="120000"/>
              </a:lnSpc>
              <a:spcAft>
                <a:spcPts val="600"/>
              </a:spcAft>
              <a:buClr>
                <a:schemeClr val="accent1"/>
              </a:buClr>
              <a:buSzPct val="100000"/>
            </a:pPr>
            <a:r>
              <a:rPr lang="en-US" sz="2400" dirty="0"/>
              <a:t>A COMPELLING VISION</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Grass roots communities</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Rediscovering a perennial tradition</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Recovering higher education</a:t>
            </a:r>
          </a:p>
          <a:p>
            <a:pPr marL="285750" indent="-228600" defTabSz="914400">
              <a:lnSpc>
                <a:spcPct val="120000"/>
              </a:lnSpc>
              <a:spcAft>
                <a:spcPts val="600"/>
              </a:spcAft>
              <a:buClr>
                <a:schemeClr val="accent1"/>
              </a:buClr>
              <a:buSzPct val="100000"/>
              <a:buFont typeface="Arial" panose="020B0604020202020204" pitchFamily="34" charset="0"/>
              <a:buChar char="•"/>
            </a:pPr>
            <a:r>
              <a:rPr lang="en-US" sz="2400" dirty="0"/>
              <a:t>30 seconds VERSUS 3000 years</a:t>
            </a:r>
          </a:p>
          <a:p>
            <a:pPr indent="-228600" defTabSz="914400">
              <a:lnSpc>
                <a:spcPct val="120000"/>
              </a:lnSpc>
              <a:spcAft>
                <a:spcPts val="600"/>
              </a:spcAft>
              <a:buClr>
                <a:schemeClr val="accent1"/>
              </a:buClr>
              <a:buSzPct val="100000"/>
              <a:buFont typeface="Arial" panose="020B0604020202020204" pitchFamily="34" charset="0"/>
              <a:buChar char="•"/>
            </a:pPr>
            <a:endParaRPr lang="en-US" dirty="0"/>
          </a:p>
        </p:txBody>
      </p:sp>
      <p:sp>
        <p:nvSpPr>
          <p:cNvPr id="2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83585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fade">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fade">
                                      <p:cBhvr>
                                        <p:cTn id="42" dur="500"/>
                                        <p:tgtEl>
                                          <p:spTgt spid="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0" end="10"/>
                                            </p:txEl>
                                          </p:spTgt>
                                        </p:tgtEl>
                                        <p:attrNameLst>
                                          <p:attrName>style.visibility</p:attrName>
                                        </p:attrNameLst>
                                      </p:cBhvr>
                                      <p:to>
                                        <p:strVal val="visible"/>
                                      </p:to>
                                    </p:set>
                                    <p:animEffect transition="in" filter="fade">
                                      <p:cBhvr>
                                        <p:cTn id="5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6" name="Picture 35">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8" name="Straight Connector 37">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2" name="Rectangle 4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2127"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E0085-7B17-B046-A7BE-25F9906BBB0C}"/>
              </a:ext>
            </a:extLst>
          </p:cNvPr>
          <p:cNvSpPr>
            <a:spLocks noGrp="1"/>
          </p:cNvSpPr>
          <p:nvPr>
            <p:ph type="title"/>
          </p:nvPr>
        </p:nvSpPr>
        <p:spPr>
          <a:xfrm>
            <a:off x="849683" y="1240076"/>
            <a:ext cx="2727813" cy="4584527"/>
          </a:xfrm>
        </p:spPr>
        <p:txBody>
          <a:bodyPr vert="horz" lIns="91440" tIns="45720" rIns="91440" bIns="45720" rtlCol="0" anchor="t">
            <a:normAutofit/>
          </a:bodyPr>
          <a:lstStyle/>
          <a:p>
            <a:r>
              <a:rPr lang="en-US" sz="2700" dirty="0">
                <a:solidFill>
                  <a:srgbClr val="FFFFFF"/>
                </a:solidFill>
              </a:rPr>
              <a:t>WHY NOW?</a:t>
            </a:r>
            <a:endParaRPr lang="en-US" sz="2700" b="0" i="0" kern="1200" cap="all" dirty="0">
              <a:solidFill>
                <a:srgbClr val="FFFFFF"/>
              </a:solidFill>
              <a:effectLst/>
              <a:latin typeface="+mj-lt"/>
              <a:ea typeface="+mj-ea"/>
              <a:cs typeface="+mj-cs"/>
            </a:endParaRPr>
          </a:p>
        </p:txBody>
      </p:sp>
      <p:sp>
        <p:nvSpPr>
          <p:cNvPr id="3" name="Content Placeholder 2">
            <a:extLst>
              <a:ext uri="{FF2B5EF4-FFF2-40B4-BE49-F238E27FC236}">
                <a16:creationId xmlns:a16="http://schemas.microsoft.com/office/drawing/2014/main" id="{2A1EC503-93E3-F04B-8BCA-B98A2169849A}"/>
              </a:ext>
            </a:extLst>
          </p:cNvPr>
          <p:cNvSpPr>
            <a:spLocks noGrp="1"/>
          </p:cNvSpPr>
          <p:nvPr>
            <p:ph type="body" sz="half" idx="2"/>
          </p:nvPr>
        </p:nvSpPr>
        <p:spPr>
          <a:xfrm>
            <a:off x="4394220" y="190500"/>
            <a:ext cx="7764820" cy="6466778"/>
          </a:xfrm>
        </p:spPr>
        <p:txBody>
          <a:bodyPr vert="horz" lIns="91440" tIns="45720" rIns="91440" bIns="45720" rtlCol="0" anchor="t">
            <a:normAutofit/>
          </a:bodyPr>
          <a:lstStyle/>
          <a:p>
            <a:pPr>
              <a:lnSpc>
                <a:spcPct val="110000"/>
              </a:lnSpc>
            </a:pPr>
            <a:r>
              <a:rPr lang="en-US" sz="2400" dirty="0"/>
              <a:t>SYMPTOMS: SOCIAL ILLS</a:t>
            </a:r>
          </a:p>
          <a:p>
            <a:pPr marL="285750" indent="-285750">
              <a:lnSpc>
                <a:spcPct val="110000"/>
              </a:lnSpc>
              <a:buFont typeface="Wingdings" pitchFamily="2" charset="2"/>
              <a:buChar char="§"/>
            </a:pPr>
            <a:r>
              <a:rPr lang="en-US" sz="2400" dirty="0"/>
              <a:t>Historic levels of depression and disorientation</a:t>
            </a:r>
          </a:p>
          <a:p>
            <a:pPr marL="285750" indent="-285750">
              <a:lnSpc>
                <a:spcPct val="110000"/>
              </a:lnSpc>
              <a:buFont typeface="Wingdings" pitchFamily="2" charset="2"/>
              <a:buChar char="§"/>
            </a:pPr>
            <a:r>
              <a:rPr lang="en-US" sz="2400" dirty="0"/>
              <a:t>Loss of trust in society’s mediating institutions</a:t>
            </a:r>
          </a:p>
          <a:p>
            <a:pPr marL="285750" indent="-285750">
              <a:lnSpc>
                <a:spcPct val="110000"/>
              </a:lnSpc>
              <a:buFont typeface="Wingdings" pitchFamily="2" charset="2"/>
              <a:buChar char="§"/>
            </a:pPr>
            <a:r>
              <a:rPr lang="en-US" sz="2400" dirty="0"/>
              <a:t>Coarsening of public discourse</a:t>
            </a:r>
          </a:p>
          <a:p>
            <a:pPr marL="285750" indent="-285750">
              <a:lnSpc>
                <a:spcPct val="110000"/>
              </a:lnSpc>
              <a:buFont typeface="Wingdings" pitchFamily="2" charset="2"/>
              <a:buChar char="§"/>
            </a:pPr>
            <a:r>
              <a:rPr lang="en-US" sz="2400" dirty="0"/>
              <a:t>Political brinksmanship</a:t>
            </a:r>
          </a:p>
          <a:p>
            <a:pPr>
              <a:lnSpc>
                <a:spcPct val="110000"/>
              </a:lnSpc>
            </a:pPr>
            <a:endParaRPr lang="en-US" sz="2400" dirty="0"/>
          </a:p>
          <a:p>
            <a:pPr>
              <a:lnSpc>
                <a:spcPct val="110000"/>
              </a:lnSpc>
            </a:pPr>
            <a:r>
              <a:rPr lang="en-US" sz="2400" dirty="0"/>
              <a:t>DIAGNOSIS: CULTURAL RENEWAL</a:t>
            </a:r>
          </a:p>
          <a:p>
            <a:pPr marL="285750" indent="-285750">
              <a:lnSpc>
                <a:spcPct val="110000"/>
              </a:lnSpc>
              <a:buFont typeface="Wingdings" pitchFamily="2" charset="2"/>
              <a:buChar char="§"/>
            </a:pPr>
            <a:r>
              <a:rPr lang="en-US" sz="2400" dirty="0"/>
              <a:t>Reform from grass roots communities</a:t>
            </a:r>
          </a:p>
          <a:p>
            <a:pPr marL="285750" indent="-285750">
              <a:lnSpc>
                <a:spcPct val="110000"/>
              </a:lnSpc>
              <a:buFont typeface="Wingdings" pitchFamily="2" charset="2"/>
              <a:buChar char="§"/>
            </a:pPr>
            <a:r>
              <a:rPr lang="en-US" sz="2400" dirty="0"/>
              <a:t>Training in the virtues</a:t>
            </a:r>
          </a:p>
          <a:p>
            <a:pPr marL="285750" indent="-285750">
              <a:lnSpc>
                <a:spcPct val="110000"/>
              </a:lnSpc>
              <a:buFont typeface="Wingdings" pitchFamily="2" charset="2"/>
              <a:buChar char="§"/>
            </a:pPr>
            <a:r>
              <a:rPr lang="en-US" sz="2400" dirty="0"/>
              <a:t>Recovering a vision of the common good</a:t>
            </a:r>
          </a:p>
          <a:p>
            <a:pPr marL="285750" indent="-285750">
              <a:lnSpc>
                <a:spcPct val="110000"/>
              </a:lnSpc>
              <a:buFont typeface="Wingdings" pitchFamily="2" charset="2"/>
              <a:buChar char="§"/>
            </a:pPr>
            <a:r>
              <a:rPr lang="en-US" sz="2400" dirty="0"/>
              <a:t>Foundations of meaning and purpose</a:t>
            </a:r>
          </a:p>
          <a:p>
            <a:pPr marL="285750" indent="-285750">
              <a:lnSpc>
                <a:spcPct val="110000"/>
              </a:lnSpc>
              <a:buFont typeface="Wingdings" pitchFamily="2" charset="2"/>
              <a:buChar char="§"/>
            </a:pPr>
            <a:endParaRPr lang="en-US" sz="2400" dirty="0"/>
          </a:p>
          <a:p>
            <a:pPr marL="285750" indent="-285750">
              <a:lnSpc>
                <a:spcPct val="110000"/>
              </a:lnSpc>
              <a:buFont typeface="Wingdings" pitchFamily="2" charset="2"/>
              <a:buChar char="§"/>
            </a:pPr>
            <a:endParaRPr lang="en-US" sz="2400" dirty="0"/>
          </a:p>
          <a:p>
            <a:pPr marL="285750" indent="-285750">
              <a:lnSpc>
                <a:spcPct val="110000"/>
              </a:lnSpc>
              <a:buFont typeface="Wingdings" pitchFamily="2" charset="2"/>
              <a:buChar char="§"/>
            </a:pPr>
            <a:endParaRPr lang="en-US" sz="2400" dirty="0"/>
          </a:p>
        </p:txBody>
      </p:sp>
    </p:spTree>
    <p:extLst>
      <p:ext uri="{BB962C8B-B14F-4D97-AF65-F5344CB8AC3E}">
        <p14:creationId xmlns:p14="http://schemas.microsoft.com/office/powerpoint/2010/main" val="35440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F075A-7017-154F-83F5-85D68ED1700C}"/>
              </a:ext>
            </a:extLst>
          </p:cNvPr>
          <p:cNvSpPr>
            <a:spLocks noGrp="1"/>
          </p:cNvSpPr>
          <p:nvPr>
            <p:ph type="ctrTitle"/>
          </p:nvPr>
        </p:nvSpPr>
        <p:spPr>
          <a:xfrm>
            <a:off x="266700" y="2587335"/>
            <a:ext cx="11658600" cy="1224693"/>
          </a:xfrm>
        </p:spPr>
        <p:txBody>
          <a:bodyPr>
            <a:noAutofit/>
          </a:bodyPr>
          <a:lstStyle/>
          <a:p>
            <a:r>
              <a:rPr lang="en-US" sz="2900" dirty="0">
                <a:latin typeface="Georgia" panose="02040502050405020303" pitchFamily="18" charset="0"/>
              </a:rPr>
              <a:t>More than Mozart: </a:t>
            </a:r>
            <a:br>
              <a:rPr lang="en-US" sz="2900" dirty="0">
                <a:latin typeface="Georgia" panose="02040502050405020303" pitchFamily="18" charset="0"/>
              </a:rPr>
            </a:br>
            <a:r>
              <a:rPr lang="en-US" sz="2900" dirty="0">
                <a:latin typeface="Georgia" panose="02040502050405020303" pitchFamily="18" charset="0"/>
              </a:rPr>
              <a:t>Essential Features and Benefits of Classical Education</a:t>
            </a:r>
          </a:p>
        </p:txBody>
      </p:sp>
      <p:sp>
        <p:nvSpPr>
          <p:cNvPr id="3" name="Subtitle 2">
            <a:extLst>
              <a:ext uri="{FF2B5EF4-FFF2-40B4-BE49-F238E27FC236}">
                <a16:creationId xmlns:a16="http://schemas.microsoft.com/office/drawing/2014/main" id="{1D8BD4DF-311D-B04A-B24A-EAF7C8369B42}"/>
              </a:ext>
            </a:extLst>
          </p:cNvPr>
          <p:cNvSpPr>
            <a:spLocks noGrp="1"/>
          </p:cNvSpPr>
          <p:nvPr>
            <p:ph type="subTitle" idx="1"/>
          </p:nvPr>
        </p:nvSpPr>
        <p:spPr>
          <a:xfrm>
            <a:off x="2289312" y="4069463"/>
            <a:ext cx="7772400" cy="517899"/>
          </a:xfrm>
        </p:spPr>
        <p:txBody>
          <a:bodyPr>
            <a:normAutofit/>
          </a:bodyPr>
          <a:lstStyle/>
          <a:p>
            <a:r>
              <a:rPr lang="en-US" sz="2700" dirty="0"/>
              <a:t>Brad Rowe  &amp;  Robert Jackson</a:t>
            </a:r>
          </a:p>
        </p:txBody>
      </p:sp>
    </p:spTree>
    <p:extLst>
      <p:ext uri="{BB962C8B-B14F-4D97-AF65-F5344CB8AC3E}">
        <p14:creationId xmlns:p14="http://schemas.microsoft.com/office/powerpoint/2010/main" val="3297597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photo of an open book">
            <a:extLst>
              <a:ext uri="{FF2B5EF4-FFF2-40B4-BE49-F238E27FC236}">
                <a16:creationId xmlns:a16="http://schemas.microsoft.com/office/drawing/2014/main" id="{E13F3B4D-12F1-66A7-4525-71A32039D9E4}"/>
              </a:ext>
            </a:extLst>
          </p:cNvPr>
          <p:cNvPicPr>
            <a:picLocks noChangeAspect="1"/>
          </p:cNvPicPr>
          <p:nvPr/>
        </p:nvPicPr>
        <p:blipFill>
          <a:blip r:embed="rId2">
            <a:alphaModFix amt="50000"/>
            <a:grayscl/>
          </a:blip>
          <a:srcRect t="15092" r="-1" b="-1"/>
          <a:stretch/>
        </p:blipFill>
        <p:spPr>
          <a:xfrm>
            <a:off x="305" y="10"/>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E2CC118E-C3D3-45F0-4339-0F6D295596EC}"/>
              </a:ext>
            </a:extLst>
          </p:cNvPr>
          <p:cNvSpPr>
            <a:spLocks noGrp="1"/>
          </p:cNvSpPr>
          <p:nvPr>
            <p:ph type="title"/>
          </p:nvPr>
        </p:nvSpPr>
        <p:spPr>
          <a:xfrm>
            <a:off x="1130271" y="1193800"/>
            <a:ext cx="3193050" cy="4699000"/>
          </a:xfrm>
        </p:spPr>
        <p:txBody>
          <a:bodyPr anchor="ctr">
            <a:normAutofit/>
          </a:bodyPr>
          <a:lstStyle/>
          <a:p>
            <a:r>
              <a:rPr lang="en-US" dirty="0"/>
              <a:t>CLASSICAL METHOD</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3536B5-3FFF-2B16-82C9-32F3C5F2426D}"/>
              </a:ext>
            </a:extLst>
          </p:cNvPr>
          <p:cNvSpPr>
            <a:spLocks noGrp="1"/>
          </p:cNvSpPr>
          <p:nvPr>
            <p:ph idx="1"/>
          </p:nvPr>
        </p:nvSpPr>
        <p:spPr>
          <a:xfrm>
            <a:off x="4976636" y="1193800"/>
            <a:ext cx="6085091" cy="4699000"/>
          </a:xfrm>
        </p:spPr>
        <p:txBody>
          <a:bodyPr anchor="ctr">
            <a:normAutofit/>
          </a:bodyPr>
          <a:lstStyle/>
          <a:p>
            <a:r>
              <a:rPr lang="en-US" sz="3600" i="1" cap="all" dirty="0"/>
              <a:t>Artifice</a:t>
            </a:r>
          </a:p>
          <a:p>
            <a:r>
              <a:rPr lang="en-US" sz="3600" i="1" cap="all" dirty="0"/>
              <a:t>Analysis</a:t>
            </a:r>
          </a:p>
          <a:p>
            <a:r>
              <a:rPr lang="en-US" sz="3600" i="1" cap="all" dirty="0"/>
              <a:t>Apprenticeship</a:t>
            </a:r>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4211258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56B889D6-F7D9-C6F5-48F2-7B60872B42BE}"/>
              </a:ext>
            </a:extLst>
          </p:cNvPr>
          <p:cNvPicPr>
            <a:picLocks noChangeAspect="1"/>
          </p:cNvPicPr>
          <p:nvPr/>
        </p:nvPicPr>
        <p:blipFill rotWithShape="1">
          <a:blip r:embed="rId2">
            <a:alphaModFix amt="50000"/>
          </a:blip>
          <a:srcRect t="1309" r="-1" b="14419"/>
          <a:stretch/>
        </p:blipFill>
        <p:spPr>
          <a:xfrm>
            <a:off x="305" y="-104"/>
            <a:ext cx="12191695" cy="6857990"/>
          </a:xfrm>
          <a:prstGeom prst="rect">
            <a:avLst/>
          </a:prstGeom>
        </p:spPr>
      </p:pic>
      <p:sp>
        <p:nvSpPr>
          <p:cNvPr id="11"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Rectangle 1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E0376A2-9162-9A4C-A985-B71596156930}"/>
              </a:ext>
            </a:extLst>
          </p:cNvPr>
          <p:cNvSpPr>
            <a:spLocks noGrp="1"/>
          </p:cNvSpPr>
          <p:nvPr>
            <p:ph type="title"/>
          </p:nvPr>
        </p:nvSpPr>
        <p:spPr>
          <a:xfrm>
            <a:off x="1130271" y="1193800"/>
            <a:ext cx="3193050" cy="4699000"/>
          </a:xfrm>
        </p:spPr>
        <p:txBody>
          <a:bodyPr anchor="ctr">
            <a:normAutofit/>
          </a:bodyPr>
          <a:lstStyle/>
          <a:p>
            <a:r>
              <a:rPr lang="en-US" dirty="0"/>
              <a:t>ARTIFICE</a:t>
            </a:r>
            <a:br>
              <a:rPr lang="en-US" dirty="0"/>
            </a:br>
            <a:r>
              <a:rPr lang="en-US" dirty="0"/>
              <a:t>(DIDACTIC)</a:t>
            </a:r>
          </a:p>
        </p:txBody>
      </p:sp>
      <p:cxnSp>
        <p:nvCxnSpPr>
          <p:cNvPr id="17" name="Straight Connector 1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8DB0E3-6308-C144-B7C6-42B51DE367C5}"/>
              </a:ext>
            </a:extLst>
          </p:cNvPr>
          <p:cNvSpPr>
            <a:spLocks noGrp="1"/>
          </p:cNvSpPr>
          <p:nvPr>
            <p:ph idx="1"/>
          </p:nvPr>
        </p:nvSpPr>
        <p:spPr>
          <a:xfrm>
            <a:off x="4985272" y="369299"/>
            <a:ext cx="6972454" cy="5466740"/>
          </a:xfrm>
        </p:spPr>
        <p:txBody>
          <a:bodyPr anchor="ctr">
            <a:normAutofit/>
          </a:bodyPr>
          <a:lstStyle/>
          <a:p>
            <a:pPr marL="0" indent="0">
              <a:buNone/>
            </a:pPr>
            <a:r>
              <a:rPr lang="en-US" sz="3200" i="1" dirty="0"/>
              <a:t>10-15% OF CLASS</a:t>
            </a:r>
          </a:p>
          <a:p>
            <a:pPr marL="514350" indent="-514350">
              <a:buAutoNum type="arabicPeriod"/>
            </a:pPr>
            <a:r>
              <a:rPr lang="en-US" sz="3200" i="1" dirty="0"/>
              <a:t>Experience it first!</a:t>
            </a:r>
          </a:p>
          <a:p>
            <a:pPr marL="514350" indent="-514350">
              <a:buAutoNum type="arabicPeriod"/>
            </a:pPr>
            <a:r>
              <a:rPr lang="en-US" sz="3200" i="1" dirty="0"/>
              <a:t>Define vocabulary, grammar, form and matter (e.g., genre)</a:t>
            </a:r>
          </a:p>
          <a:p>
            <a:pPr marL="514350" indent="-514350">
              <a:buAutoNum type="arabicPeriod"/>
            </a:pPr>
            <a:r>
              <a:rPr lang="en-US" sz="3200" i="1" dirty="0"/>
              <a:t>Provide outline, sketch argument</a:t>
            </a:r>
          </a:p>
          <a:p>
            <a:pPr marL="514350" indent="-514350">
              <a:buAutoNum type="arabicPeriod"/>
            </a:pPr>
            <a:r>
              <a:rPr lang="en-US" sz="3200" i="1" dirty="0"/>
              <a:t>Return to the artifact, soliciting effects</a:t>
            </a:r>
          </a:p>
          <a:p>
            <a:pPr marL="514350" indent="-514350">
              <a:buAutoNum type="arabicPeriod"/>
            </a:pPr>
            <a:r>
              <a:rPr lang="en-US" sz="3200" i="1" dirty="0"/>
              <a:t>Begin to enumerate open questions…</a:t>
            </a:r>
            <a:endParaRPr lang="en-US" sz="2000" i="1" dirty="0"/>
          </a:p>
        </p:txBody>
      </p:sp>
      <p:sp>
        <p:nvSpPr>
          <p:cNvPr id="1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9283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56B889D6-F7D9-C6F5-48F2-7B60872B42BE}"/>
              </a:ext>
            </a:extLst>
          </p:cNvPr>
          <p:cNvPicPr>
            <a:picLocks noChangeAspect="1"/>
          </p:cNvPicPr>
          <p:nvPr/>
        </p:nvPicPr>
        <p:blipFill rotWithShape="1">
          <a:blip r:embed="rId2">
            <a:alphaModFix amt="50000"/>
          </a:blip>
          <a:srcRect t="1309" r="-1" b="14419"/>
          <a:stretch/>
        </p:blipFill>
        <p:spPr>
          <a:xfrm>
            <a:off x="305" y="-104"/>
            <a:ext cx="12191695"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E0376A2-9162-9A4C-A985-B71596156930}"/>
              </a:ext>
            </a:extLst>
          </p:cNvPr>
          <p:cNvSpPr>
            <a:spLocks noGrp="1"/>
          </p:cNvSpPr>
          <p:nvPr>
            <p:ph type="title"/>
          </p:nvPr>
        </p:nvSpPr>
        <p:spPr>
          <a:xfrm>
            <a:off x="1130271" y="1193800"/>
            <a:ext cx="3193050" cy="4699000"/>
          </a:xfrm>
        </p:spPr>
        <p:txBody>
          <a:bodyPr anchor="ctr">
            <a:normAutofit/>
          </a:bodyPr>
          <a:lstStyle/>
          <a:p>
            <a:r>
              <a:rPr lang="en-US" dirty="0"/>
              <a:t>ANALYSIS</a:t>
            </a:r>
            <a:br>
              <a:rPr lang="en-US" dirty="0"/>
            </a:br>
            <a:r>
              <a:rPr lang="en-US" dirty="0"/>
              <a:t>(PRACTICAL)</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8DB0E3-6308-C144-B7C6-42B51DE367C5}"/>
              </a:ext>
            </a:extLst>
          </p:cNvPr>
          <p:cNvSpPr>
            <a:spLocks noGrp="1"/>
          </p:cNvSpPr>
          <p:nvPr>
            <p:ph idx="1"/>
          </p:nvPr>
        </p:nvSpPr>
        <p:spPr>
          <a:xfrm>
            <a:off x="5073842" y="502707"/>
            <a:ext cx="6367635" cy="4755093"/>
          </a:xfrm>
        </p:spPr>
        <p:txBody>
          <a:bodyPr anchor="ctr">
            <a:normAutofit/>
          </a:bodyPr>
          <a:lstStyle/>
          <a:p>
            <a:pPr marL="0" indent="0">
              <a:buNone/>
            </a:pPr>
            <a:r>
              <a:rPr lang="en-US" sz="3200" i="1" dirty="0"/>
              <a:t>50-60% OF CLASS</a:t>
            </a:r>
          </a:p>
          <a:p>
            <a:pPr marL="514350" indent="-514350">
              <a:buAutoNum type="arabicPeriod"/>
            </a:pPr>
            <a:r>
              <a:rPr lang="en-US" sz="3200" i="1" dirty="0"/>
              <a:t>Follow DIDACTIC essentials (above)</a:t>
            </a:r>
          </a:p>
          <a:p>
            <a:pPr marL="514350" indent="-514350">
              <a:buAutoNum type="arabicPeriod"/>
            </a:pPr>
            <a:r>
              <a:rPr lang="en-US" sz="3200" i="1" dirty="0"/>
              <a:t>Analyze design and form</a:t>
            </a:r>
          </a:p>
          <a:p>
            <a:pPr marL="514350" indent="-514350">
              <a:buAutoNum type="arabicPeriod"/>
            </a:pPr>
            <a:r>
              <a:rPr lang="en-US" sz="3200" i="1" dirty="0"/>
              <a:t>Identify features of master works</a:t>
            </a:r>
          </a:p>
          <a:p>
            <a:pPr marL="514350" indent="-514350">
              <a:buAutoNum type="arabicPeriod"/>
            </a:pPr>
            <a:r>
              <a:rPr lang="en-US" sz="3200" i="1" dirty="0"/>
              <a:t>Apply design and form to new topics</a:t>
            </a:r>
          </a:p>
          <a:p>
            <a:pPr marL="514350" indent="-514350">
              <a:buAutoNum type="arabicPeriod"/>
            </a:pPr>
            <a:r>
              <a:rPr lang="en-US" sz="3200" i="1" dirty="0"/>
              <a:t>Practice, review, rinse &amp; repeat…</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29900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bstract blurred public library with bookshelves">
            <a:extLst>
              <a:ext uri="{FF2B5EF4-FFF2-40B4-BE49-F238E27FC236}">
                <a16:creationId xmlns:a16="http://schemas.microsoft.com/office/drawing/2014/main" id="{56B889D6-F7D9-C6F5-48F2-7B60872B42BE}"/>
              </a:ext>
            </a:extLst>
          </p:cNvPr>
          <p:cNvPicPr>
            <a:picLocks noChangeAspect="1"/>
          </p:cNvPicPr>
          <p:nvPr/>
        </p:nvPicPr>
        <p:blipFill rotWithShape="1">
          <a:blip r:embed="rId2">
            <a:alphaModFix amt="50000"/>
          </a:blip>
          <a:srcRect t="1309" r="-1" b="14419"/>
          <a:stretch/>
        </p:blipFill>
        <p:spPr>
          <a:xfrm>
            <a:off x="305" y="-104"/>
            <a:ext cx="12191695" cy="6857990"/>
          </a:xfrm>
          <a:prstGeom prst="rect">
            <a:avLst/>
          </a:prstGeom>
        </p:spPr>
      </p:pic>
      <p:sp>
        <p:nvSpPr>
          <p:cNvPr id="12"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4"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6" name="Rectangle 15">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6E0376A2-9162-9A4C-A985-B71596156930}"/>
              </a:ext>
            </a:extLst>
          </p:cNvPr>
          <p:cNvSpPr>
            <a:spLocks noGrp="1"/>
          </p:cNvSpPr>
          <p:nvPr>
            <p:ph type="title"/>
          </p:nvPr>
        </p:nvSpPr>
        <p:spPr>
          <a:xfrm>
            <a:off x="971553" y="1193800"/>
            <a:ext cx="3351768" cy="4699000"/>
          </a:xfrm>
        </p:spPr>
        <p:txBody>
          <a:bodyPr anchor="ctr">
            <a:normAutofit/>
          </a:bodyPr>
          <a:lstStyle/>
          <a:p>
            <a:r>
              <a:rPr lang="en-US" dirty="0"/>
              <a:t>APPRENTICESHIP</a:t>
            </a:r>
            <a:br>
              <a:rPr lang="en-US" dirty="0"/>
            </a:br>
            <a:r>
              <a:rPr lang="en-US" dirty="0"/>
              <a:t>(SOCRATIC)</a:t>
            </a:r>
          </a:p>
        </p:txBody>
      </p:sp>
      <p:cxnSp>
        <p:nvCxnSpPr>
          <p:cNvPr id="18" name="Straight Connector 17">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B8DB0E3-6308-C144-B7C6-42B51DE367C5}"/>
              </a:ext>
            </a:extLst>
          </p:cNvPr>
          <p:cNvSpPr>
            <a:spLocks noGrp="1"/>
          </p:cNvSpPr>
          <p:nvPr>
            <p:ph idx="1"/>
          </p:nvPr>
        </p:nvSpPr>
        <p:spPr>
          <a:xfrm>
            <a:off x="5080984" y="695521"/>
            <a:ext cx="6353352" cy="4699000"/>
          </a:xfrm>
        </p:spPr>
        <p:txBody>
          <a:bodyPr anchor="ctr">
            <a:normAutofit/>
          </a:bodyPr>
          <a:lstStyle/>
          <a:p>
            <a:pPr marL="0" indent="0">
              <a:buNone/>
            </a:pPr>
            <a:r>
              <a:rPr lang="en-US" sz="3200" i="1" dirty="0"/>
              <a:t>30-35% OF CLASS</a:t>
            </a:r>
          </a:p>
          <a:p>
            <a:pPr marL="514350" indent="-514350">
              <a:buAutoNum type="arabicPeriod"/>
            </a:pPr>
            <a:r>
              <a:rPr lang="en-US" sz="3200" i="1" dirty="0"/>
              <a:t>Experience master works</a:t>
            </a:r>
          </a:p>
          <a:p>
            <a:pPr marL="514350" indent="-514350">
              <a:buAutoNum type="arabicPeriod"/>
            </a:pPr>
            <a:r>
              <a:rPr lang="en-US" sz="3200" i="1" dirty="0"/>
              <a:t>Explore open questions</a:t>
            </a:r>
          </a:p>
          <a:p>
            <a:pPr marL="514350" indent="-514350">
              <a:buAutoNum type="arabicPeriod"/>
            </a:pPr>
            <a:r>
              <a:rPr lang="en-US" sz="3200" i="1" dirty="0"/>
              <a:t>Identify structural layers</a:t>
            </a:r>
          </a:p>
          <a:p>
            <a:pPr marL="514350" indent="-514350">
              <a:buAutoNum type="arabicPeriod"/>
            </a:pPr>
            <a:r>
              <a:rPr lang="en-US" sz="3200" i="1" dirty="0"/>
              <a:t>Elaborate various effects</a:t>
            </a:r>
          </a:p>
          <a:p>
            <a:pPr marL="514350" indent="-514350">
              <a:buAutoNum type="arabicPeriod"/>
            </a:pPr>
            <a:r>
              <a:rPr lang="en-US" sz="3200" i="1" dirty="0"/>
              <a:t>Capture images for the mind’s eye</a:t>
            </a:r>
          </a:p>
        </p:txBody>
      </p:sp>
      <p:sp>
        <p:nvSpPr>
          <p:cNvPr id="20"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709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blurred public library with bookshelves">
            <a:extLst>
              <a:ext uri="{FF2B5EF4-FFF2-40B4-BE49-F238E27FC236}">
                <a16:creationId xmlns:a16="http://schemas.microsoft.com/office/drawing/2014/main" id="{56B889D6-F7D9-C6F5-48F2-7B60872B42BE}"/>
              </a:ext>
            </a:extLst>
          </p:cNvPr>
          <p:cNvPicPr>
            <a:picLocks noChangeAspect="1"/>
          </p:cNvPicPr>
          <p:nvPr/>
        </p:nvPicPr>
        <p:blipFill rotWithShape="1">
          <a:blip r:embed="rId2"/>
          <a:srcRect l="9091" t="9980" b="13409"/>
          <a:stretch/>
        </p:blipFill>
        <p:spPr>
          <a:xfrm>
            <a:off x="305" y="-104"/>
            <a:ext cx="12191695" cy="6857990"/>
          </a:xfrm>
          <a:prstGeom prst="rect">
            <a:avLst/>
          </a:prstGeom>
        </p:spPr>
      </p:pic>
      <p:sp>
        <p:nvSpPr>
          <p:cNvPr id="20" name="Rectangle 19">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376A2-9162-9A4C-A985-B71596156930}"/>
              </a:ext>
            </a:extLst>
          </p:cNvPr>
          <p:cNvSpPr>
            <a:spLocks noGrp="1"/>
          </p:cNvSpPr>
          <p:nvPr>
            <p:ph type="title"/>
          </p:nvPr>
        </p:nvSpPr>
        <p:spPr>
          <a:xfrm>
            <a:off x="4063421" y="804520"/>
            <a:ext cx="6815731" cy="1049235"/>
          </a:xfrm>
        </p:spPr>
        <p:txBody>
          <a:bodyPr>
            <a:normAutofit/>
          </a:bodyPr>
          <a:lstStyle/>
          <a:p>
            <a:r>
              <a:rPr lang="en-US" dirty="0">
                <a:solidFill>
                  <a:srgbClr val="FFFFFE"/>
                </a:solidFill>
              </a:rPr>
              <a:t>APPLICATION TO VARIOUS SUBJECTS</a:t>
            </a:r>
          </a:p>
        </p:txBody>
      </p:sp>
      <p:cxnSp>
        <p:nvCxnSpPr>
          <p:cNvPr id="21" name="Straight Connector 20">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D6AB6D"/>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6B8DB0E3-6308-C144-B7C6-42B51DE367C5}"/>
              </a:ext>
            </a:extLst>
          </p:cNvPr>
          <p:cNvSpPr>
            <a:spLocks noGrp="1"/>
          </p:cNvSpPr>
          <p:nvPr>
            <p:ph idx="1"/>
          </p:nvPr>
        </p:nvSpPr>
        <p:spPr>
          <a:xfrm>
            <a:off x="4063421" y="1934744"/>
            <a:ext cx="7996057" cy="4193830"/>
          </a:xfrm>
        </p:spPr>
        <p:txBody>
          <a:bodyPr>
            <a:normAutofit fontScale="92500" lnSpcReduction="10000"/>
          </a:bodyPr>
          <a:lstStyle/>
          <a:p>
            <a:pPr marL="514350" indent="-514350">
              <a:buClr>
                <a:srgbClr val="D6AB6D"/>
              </a:buClr>
              <a:buAutoNum type="arabicPeriod"/>
            </a:pPr>
            <a:r>
              <a:rPr lang="en-US" i="1" dirty="0">
                <a:solidFill>
                  <a:srgbClr val="FFFFFE"/>
                </a:solidFill>
              </a:rPr>
              <a:t>Choose the ARTIFICE, providing DIDACTIC exposition</a:t>
            </a:r>
          </a:p>
          <a:p>
            <a:pPr lvl="1">
              <a:buClr>
                <a:srgbClr val="D6AB6D"/>
              </a:buClr>
            </a:pPr>
            <a:r>
              <a:rPr lang="en-US" sz="2000" i="1" dirty="0">
                <a:solidFill>
                  <a:srgbClr val="FFFFFE"/>
                </a:solidFill>
              </a:rPr>
              <a:t>Poem</a:t>
            </a:r>
          </a:p>
          <a:p>
            <a:pPr lvl="1">
              <a:buClr>
                <a:srgbClr val="D6AB6D"/>
              </a:buClr>
            </a:pPr>
            <a:r>
              <a:rPr lang="en-US" sz="2000" i="1" dirty="0">
                <a:solidFill>
                  <a:srgbClr val="FFFFFE"/>
                </a:solidFill>
              </a:rPr>
              <a:t>Equation</a:t>
            </a:r>
          </a:p>
          <a:p>
            <a:pPr lvl="1">
              <a:buClr>
                <a:srgbClr val="D6AB6D"/>
              </a:buClr>
            </a:pPr>
            <a:r>
              <a:rPr lang="en-US" sz="2000" i="1" dirty="0">
                <a:solidFill>
                  <a:srgbClr val="FFFFFE"/>
                </a:solidFill>
              </a:rPr>
              <a:t>Historical map</a:t>
            </a:r>
          </a:p>
          <a:p>
            <a:pPr lvl="1">
              <a:buClr>
                <a:srgbClr val="D6AB6D"/>
              </a:buClr>
            </a:pPr>
            <a:r>
              <a:rPr lang="en-US" sz="2000" i="1" dirty="0">
                <a:solidFill>
                  <a:srgbClr val="FFFFFE"/>
                </a:solidFill>
              </a:rPr>
              <a:t>Audubon print</a:t>
            </a:r>
          </a:p>
          <a:p>
            <a:pPr marL="514350" indent="-514350">
              <a:buClr>
                <a:srgbClr val="D6AB6D"/>
              </a:buClr>
              <a:buAutoNum type="arabicPeriod"/>
            </a:pPr>
            <a:r>
              <a:rPr lang="en-US" i="1" dirty="0">
                <a:solidFill>
                  <a:srgbClr val="FFFFFE"/>
                </a:solidFill>
              </a:rPr>
              <a:t>Conduct the ANALYSIS, providing PRACTICAL training</a:t>
            </a:r>
          </a:p>
          <a:p>
            <a:pPr lvl="1">
              <a:buClr>
                <a:srgbClr val="D6AB6D"/>
              </a:buClr>
            </a:pPr>
            <a:r>
              <a:rPr lang="en-US" sz="2000" i="1" dirty="0">
                <a:solidFill>
                  <a:srgbClr val="FFFFFE"/>
                </a:solidFill>
              </a:rPr>
              <a:t>Meter, rhyme, structure, imagery</a:t>
            </a:r>
          </a:p>
          <a:p>
            <a:pPr lvl="1">
              <a:buClr>
                <a:srgbClr val="D6AB6D"/>
              </a:buClr>
            </a:pPr>
            <a:r>
              <a:rPr lang="en-US" sz="2000" i="1" dirty="0">
                <a:solidFill>
                  <a:srgbClr val="FFFFFE"/>
                </a:solidFill>
              </a:rPr>
              <a:t>Expressions, equations, numbers, variables</a:t>
            </a:r>
          </a:p>
          <a:p>
            <a:pPr lvl="1">
              <a:buClr>
                <a:srgbClr val="D6AB6D"/>
              </a:buClr>
            </a:pPr>
            <a:r>
              <a:rPr lang="en-US" sz="2000" i="1" dirty="0">
                <a:solidFill>
                  <a:srgbClr val="FFFFFE"/>
                </a:solidFill>
              </a:rPr>
              <a:t>Date, legend, features (geographic, military, navigational), cartography</a:t>
            </a:r>
          </a:p>
          <a:p>
            <a:pPr lvl="1">
              <a:buClr>
                <a:srgbClr val="D6AB6D"/>
              </a:buClr>
            </a:pPr>
            <a:r>
              <a:rPr lang="en-US" sz="2000" i="1" dirty="0">
                <a:solidFill>
                  <a:srgbClr val="FFFFFE"/>
                </a:solidFill>
              </a:rPr>
              <a:t>Title and description, schematic, scale, proportions, coloration</a:t>
            </a:r>
          </a:p>
          <a:p>
            <a:pPr marL="514350" indent="-514350">
              <a:buClr>
                <a:srgbClr val="D6AB6D"/>
              </a:buClr>
              <a:buAutoNum type="arabicPeriod"/>
            </a:pPr>
            <a:endParaRPr lang="en-US" i="1" dirty="0">
              <a:solidFill>
                <a:srgbClr val="FFFFFE"/>
              </a:solidFill>
            </a:endParaRPr>
          </a:p>
          <a:p>
            <a:pPr marL="0" indent="0">
              <a:buClr>
                <a:srgbClr val="D6AB6D"/>
              </a:buClr>
              <a:buNone/>
            </a:pPr>
            <a:endParaRPr lang="en-US" i="1" dirty="0">
              <a:solidFill>
                <a:srgbClr val="FFFFFE"/>
              </a:solidFill>
            </a:endParaRPr>
          </a:p>
        </p:txBody>
      </p:sp>
    </p:spTree>
    <p:extLst>
      <p:ext uri="{BB962C8B-B14F-4D97-AF65-F5344CB8AC3E}">
        <p14:creationId xmlns:p14="http://schemas.microsoft.com/office/powerpoint/2010/main" val="26419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bstract blurred public library with bookshelves">
            <a:extLst>
              <a:ext uri="{FF2B5EF4-FFF2-40B4-BE49-F238E27FC236}">
                <a16:creationId xmlns:a16="http://schemas.microsoft.com/office/drawing/2014/main" id="{56B889D6-F7D9-C6F5-48F2-7B60872B42BE}"/>
              </a:ext>
            </a:extLst>
          </p:cNvPr>
          <p:cNvPicPr>
            <a:picLocks noChangeAspect="1"/>
          </p:cNvPicPr>
          <p:nvPr/>
        </p:nvPicPr>
        <p:blipFill rotWithShape="1">
          <a:blip r:embed="rId2"/>
          <a:srcRect l="9091" t="9980" b="13409"/>
          <a:stretch/>
        </p:blipFill>
        <p:spPr>
          <a:xfrm>
            <a:off x="305" y="-104"/>
            <a:ext cx="12191695" cy="6857990"/>
          </a:xfrm>
          <a:prstGeom prst="rect">
            <a:avLst/>
          </a:prstGeom>
        </p:spPr>
      </p:pic>
      <p:sp>
        <p:nvSpPr>
          <p:cNvPr id="20" name="Rectangle 19">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376A2-9162-9A4C-A985-B71596156930}"/>
              </a:ext>
            </a:extLst>
          </p:cNvPr>
          <p:cNvSpPr>
            <a:spLocks noGrp="1"/>
          </p:cNvSpPr>
          <p:nvPr>
            <p:ph type="title"/>
          </p:nvPr>
        </p:nvSpPr>
        <p:spPr>
          <a:xfrm>
            <a:off x="4063421" y="804520"/>
            <a:ext cx="6815731" cy="1049235"/>
          </a:xfrm>
        </p:spPr>
        <p:txBody>
          <a:bodyPr>
            <a:normAutofit/>
          </a:bodyPr>
          <a:lstStyle/>
          <a:p>
            <a:r>
              <a:rPr lang="en-US" dirty="0">
                <a:solidFill>
                  <a:srgbClr val="FFFFFE"/>
                </a:solidFill>
              </a:rPr>
              <a:t>APPLICATION TO VARIOUS SUBJECTS</a:t>
            </a:r>
          </a:p>
        </p:txBody>
      </p:sp>
      <p:cxnSp>
        <p:nvCxnSpPr>
          <p:cNvPr id="21" name="Straight Connector 20">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D6AB6D"/>
            </a:solidFill>
          </a:ln>
        </p:spPr>
        <p:style>
          <a:lnRef idx="3">
            <a:schemeClr val="accent1"/>
          </a:lnRef>
          <a:fillRef idx="0">
            <a:schemeClr val="accent1"/>
          </a:fillRef>
          <a:effectRef idx="2">
            <a:schemeClr val="accent1"/>
          </a:effectRef>
          <a:fontRef idx="minor">
            <a:schemeClr val="tx1"/>
          </a:fontRef>
        </p:style>
      </p:cxnSp>
      <p:sp>
        <p:nvSpPr>
          <p:cNvPr id="3" name="Content Placeholder 2">
            <a:extLst>
              <a:ext uri="{FF2B5EF4-FFF2-40B4-BE49-F238E27FC236}">
                <a16:creationId xmlns:a16="http://schemas.microsoft.com/office/drawing/2014/main" id="{6B8DB0E3-6308-C144-B7C6-42B51DE367C5}"/>
              </a:ext>
            </a:extLst>
          </p:cNvPr>
          <p:cNvSpPr>
            <a:spLocks noGrp="1"/>
          </p:cNvSpPr>
          <p:nvPr>
            <p:ph idx="1"/>
          </p:nvPr>
        </p:nvSpPr>
        <p:spPr>
          <a:xfrm>
            <a:off x="4063421" y="1934744"/>
            <a:ext cx="7339685" cy="4193830"/>
          </a:xfrm>
        </p:spPr>
        <p:txBody>
          <a:bodyPr>
            <a:normAutofit/>
          </a:bodyPr>
          <a:lstStyle/>
          <a:p>
            <a:pPr marL="514350" indent="-514350">
              <a:buClr>
                <a:srgbClr val="D6AB6D"/>
              </a:buClr>
              <a:buFont typeface="+mj-lt"/>
              <a:buAutoNum type="arabicPeriod" startAt="3"/>
            </a:pPr>
            <a:r>
              <a:rPr lang="en-US" sz="1900" i="1" dirty="0">
                <a:solidFill>
                  <a:srgbClr val="FFFFFE"/>
                </a:solidFill>
              </a:rPr>
              <a:t>Develop the APPRENTICESHIP, providing SOCRATIC guidance</a:t>
            </a:r>
          </a:p>
          <a:p>
            <a:pPr lvl="1">
              <a:buClr>
                <a:srgbClr val="D6AB6D"/>
              </a:buClr>
            </a:pPr>
            <a:r>
              <a:rPr lang="en-US" sz="1900" i="1" dirty="0">
                <a:solidFill>
                  <a:srgbClr val="FFFFFE"/>
                </a:solidFill>
              </a:rPr>
              <a:t>Exploring a sonnet--and then composing one, in imitation</a:t>
            </a:r>
          </a:p>
          <a:p>
            <a:pPr lvl="1">
              <a:buClr>
                <a:srgbClr val="D6AB6D"/>
              </a:buClr>
            </a:pPr>
            <a:r>
              <a:rPr lang="en-US" sz="1900" i="1" dirty="0">
                <a:solidFill>
                  <a:srgbClr val="FFFFFE"/>
                </a:solidFill>
              </a:rPr>
              <a:t>Working at board to develop proofs</a:t>
            </a:r>
          </a:p>
          <a:p>
            <a:pPr lvl="1">
              <a:buClr>
                <a:srgbClr val="D6AB6D"/>
              </a:buClr>
            </a:pPr>
            <a:r>
              <a:rPr lang="en-US" sz="1900" i="1" dirty="0">
                <a:solidFill>
                  <a:srgbClr val="FFFFFE"/>
                </a:solidFill>
              </a:rPr>
              <a:t>Constructing maps and models of historical episodes</a:t>
            </a:r>
          </a:p>
          <a:p>
            <a:pPr lvl="1">
              <a:buClr>
                <a:srgbClr val="D6AB6D"/>
              </a:buClr>
            </a:pPr>
            <a:r>
              <a:rPr lang="en-US" sz="1900" i="1" dirty="0">
                <a:solidFill>
                  <a:srgbClr val="FFFFFE"/>
                </a:solidFill>
              </a:rPr>
              <a:t>Sketching the organism in its habitat</a:t>
            </a:r>
          </a:p>
          <a:p>
            <a:pPr marL="514350" indent="-514350">
              <a:buClr>
                <a:srgbClr val="D6AB6D"/>
              </a:buClr>
              <a:buAutoNum type="arabicPeriod" startAt="3"/>
            </a:pPr>
            <a:endParaRPr lang="en-US" i="1" dirty="0">
              <a:solidFill>
                <a:srgbClr val="FFFFFE"/>
              </a:solidFill>
            </a:endParaRPr>
          </a:p>
          <a:p>
            <a:pPr marL="0" indent="0">
              <a:buClr>
                <a:srgbClr val="D6AB6D"/>
              </a:buClr>
              <a:buNone/>
            </a:pPr>
            <a:endParaRPr lang="en-US" i="1" dirty="0">
              <a:solidFill>
                <a:srgbClr val="FFFFFE"/>
              </a:solidFill>
            </a:endParaRPr>
          </a:p>
        </p:txBody>
      </p:sp>
    </p:spTree>
    <p:extLst>
      <p:ext uri="{BB962C8B-B14F-4D97-AF65-F5344CB8AC3E}">
        <p14:creationId xmlns:p14="http://schemas.microsoft.com/office/powerpoint/2010/main" val="206790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1" name="Picture 5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3" name="Straight Connector 5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4C12901-9FCC-461E-A64A-89B4791235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57" name="Rectangle 56">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E0085-7B17-B046-A7BE-25F9906BBB0C}"/>
              </a:ext>
            </a:extLst>
          </p:cNvPr>
          <p:cNvSpPr>
            <a:spLocks noGrp="1"/>
          </p:cNvSpPr>
          <p:nvPr>
            <p:ph type="title"/>
          </p:nvPr>
        </p:nvSpPr>
        <p:spPr>
          <a:xfrm>
            <a:off x="844476" y="1600199"/>
            <a:ext cx="3539266" cy="4297680"/>
          </a:xfrm>
        </p:spPr>
        <p:txBody>
          <a:bodyPr vert="horz" lIns="91440" tIns="45720" rIns="91440" bIns="45720" rtlCol="0" anchor="ctr">
            <a:normAutofit/>
          </a:bodyPr>
          <a:lstStyle/>
          <a:p>
            <a:r>
              <a:rPr lang="en-US" dirty="0"/>
              <a:t>TRIPARTITE</a:t>
            </a:r>
            <a:br>
              <a:rPr lang="en-US" dirty="0"/>
            </a:br>
            <a:r>
              <a:rPr lang="en-US" dirty="0"/>
              <a:t>PEDAGOGY</a:t>
            </a:r>
            <a:endParaRPr lang="en-US" b="0" i="0" kern="1200" cap="all" dirty="0">
              <a:solidFill>
                <a:schemeClr val="tx1"/>
              </a:solidFill>
              <a:effectLst/>
              <a:latin typeface="+mj-lt"/>
              <a:ea typeface="+mj-ea"/>
              <a:cs typeface="+mj-cs"/>
            </a:endParaRPr>
          </a:p>
        </p:txBody>
      </p:sp>
      <p:cxnSp>
        <p:nvCxnSpPr>
          <p:cNvPr id="59" name="Straight Connector 58">
            <a:extLst>
              <a:ext uri="{FF2B5EF4-FFF2-40B4-BE49-F238E27FC236}">
                <a16:creationId xmlns:a16="http://schemas.microsoft.com/office/drawing/2014/main" id="{9EC65442-F244-409C-BF44-C5D6472E81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148839"/>
            <a:ext cx="0" cy="320040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A1EC503-93E3-F04B-8BCA-B98A2169849A}"/>
              </a:ext>
            </a:extLst>
          </p:cNvPr>
          <p:cNvSpPr>
            <a:spLocks noGrp="1"/>
          </p:cNvSpPr>
          <p:nvPr>
            <p:ph type="body" sz="half" idx="2"/>
          </p:nvPr>
        </p:nvSpPr>
        <p:spPr>
          <a:xfrm>
            <a:off x="4924851" y="336332"/>
            <a:ext cx="7031358" cy="6521666"/>
          </a:xfrm>
        </p:spPr>
        <p:txBody>
          <a:bodyPr vert="horz" lIns="91440" tIns="45720" rIns="91440" bIns="45720" rtlCol="0" anchor="ctr">
            <a:normAutofit/>
          </a:bodyPr>
          <a:lstStyle/>
          <a:p>
            <a:pPr marL="57150">
              <a:lnSpc>
                <a:spcPct val="110000"/>
              </a:lnSpc>
            </a:pPr>
            <a:r>
              <a:rPr lang="en-US" sz="3200" b="1" dirty="0"/>
              <a:t>WHY CLASSICAL NOW?</a:t>
            </a:r>
          </a:p>
          <a:p>
            <a:pPr marL="285750" indent="-228600">
              <a:lnSpc>
                <a:spcPct val="110000"/>
              </a:lnSpc>
              <a:buFont typeface="Arial" panose="020B0604020202020204" pitchFamily="34" charset="0"/>
              <a:buChar char="•"/>
            </a:pPr>
            <a:r>
              <a:rPr lang="en-US" sz="2800" dirty="0"/>
              <a:t>DIDACTIC exposition of ARTIFICE, increases understanding via shared experience</a:t>
            </a:r>
          </a:p>
          <a:p>
            <a:pPr marL="285750" indent="-228600">
              <a:lnSpc>
                <a:spcPct val="110000"/>
              </a:lnSpc>
              <a:buFont typeface="Arial" panose="020B0604020202020204" pitchFamily="34" charset="0"/>
              <a:buChar char="•"/>
            </a:pPr>
            <a:r>
              <a:rPr lang="en-US" sz="2800" dirty="0"/>
              <a:t>PRACTICAL forms of ANALYSIS, trains the arts of thought, expression, and deliberation</a:t>
            </a:r>
          </a:p>
          <a:p>
            <a:pPr marL="285750" indent="-228600">
              <a:lnSpc>
                <a:spcPct val="110000"/>
              </a:lnSpc>
              <a:buFont typeface="Arial" panose="020B0604020202020204" pitchFamily="34" charset="0"/>
              <a:buChar char="•"/>
            </a:pPr>
            <a:r>
              <a:rPr lang="en-US" sz="2800" dirty="0"/>
              <a:t>SOCRATIC inquiry via APPRENTICESHIP, explores the layers of meaning which conduce to human flourishing</a:t>
            </a:r>
          </a:p>
          <a:p>
            <a:pPr marL="285750" indent="-228600">
              <a:lnSpc>
                <a:spcPct val="110000"/>
              </a:lnSpc>
              <a:buFont typeface="Arial" panose="020B0604020202020204" pitchFamily="34" charset="0"/>
              <a:buChar char="•"/>
            </a:pPr>
            <a:endParaRPr lang="en-US" dirty="0"/>
          </a:p>
        </p:txBody>
      </p:sp>
    </p:spTree>
    <p:extLst>
      <p:ext uri="{BB962C8B-B14F-4D97-AF65-F5344CB8AC3E}">
        <p14:creationId xmlns:p14="http://schemas.microsoft.com/office/powerpoint/2010/main" val="8895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AEA2A-7A29-FCF4-53BC-82248639B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3B7497-71B7-57F1-C717-4FE7440462C7}"/>
              </a:ext>
            </a:extLst>
          </p:cNvPr>
          <p:cNvSpPr>
            <a:spLocks noGrp="1"/>
          </p:cNvSpPr>
          <p:nvPr>
            <p:ph type="title"/>
          </p:nvPr>
        </p:nvSpPr>
        <p:spPr/>
        <p:txBody>
          <a:bodyPr>
            <a:normAutofit/>
          </a:bodyPr>
          <a:lstStyle/>
          <a:p>
            <a:pPr algn="ctr"/>
            <a:r>
              <a:rPr lang="en-US" sz="3000" dirty="0">
                <a:solidFill>
                  <a:schemeClr val="tx2"/>
                </a:solidFill>
                <a:latin typeface="Georgia" panose="02040502050405020303" pitchFamily="18" charset="0"/>
              </a:rPr>
              <a:t>Thank You! </a:t>
            </a:r>
          </a:p>
        </p:txBody>
      </p:sp>
      <p:sp>
        <p:nvSpPr>
          <p:cNvPr id="3" name="Content Placeholder 2">
            <a:extLst>
              <a:ext uri="{FF2B5EF4-FFF2-40B4-BE49-F238E27FC236}">
                <a16:creationId xmlns:a16="http://schemas.microsoft.com/office/drawing/2014/main" id="{BF6F2289-A812-04B9-4C94-095C827E3710}"/>
              </a:ext>
            </a:extLst>
          </p:cNvPr>
          <p:cNvSpPr>
            <a:spLocks noGrp="1"/>
          </p:cNvSpPr>
          <p:nvPr>
            <p:ph sz="quarter" idx="13"/>
          </p:nvPr>
        </p:nvSpPr>
        <p:spPr>
          <a:xfrm>
            <a:off x="457200" y="1906725"/>
            <a:ext cx="11277600" cy="3044549"/>
          </a:xfrm>
        </p:spPr>
        <p:txBody>
          <a:bodyPr/>
          <a:lstStyle/>
          <a:p>
            <a:pPr marL="0" indent="0" algn="ctr">
              <a:buNone/>
            </a:pPr>
            <a:r>
              <a:rPr lang="en-US" dirty="0">
                <a:solidFill>
                  <a:schemeClr val="tx1"/>
                </a:solidFill>
                <a:latin typeface="Georgia" panose="02040502050405020303" pitchFamily="18" charset="0"/>
              </a:rPr>
              <a:t>Dr. Robert Jackson</a:t>
            </a:r>
          </a:p>
          <a:p>
            <a:pPr marL="0" indent="0" algn="ctr">
              <a:buNone/>
            </a:pPr>
            <a:r>
              <a:rPr lang="en-US" dirty="0">
                <a:solidFill>
                  <a:schemeClr val="tx1"/>
                </a:solidFill>
                <a:latin typeface="Georgia" panose="02040502050405020303" pitchFamily="18" charset="0"/>
                <a:hlinkClick r:id="rId2"/>
              </a:rPr>
              <a:t>robert.jackson@classicalcommons.org</a:t>
            </a:r>
            <a:endParaRPr lang="en-US" dirty="0">
              <a:solidFill>
                <a:schemeClr val="tx1"/>
              </a:solidFill>
              <a:latin typeface="Georgia" panose="02040502050405020303" pitchFamily="18" charset="0"/>
            </a:endParaRPr>
          </a:p>
          <a:p>
            <a:pPr marL="0" indent="0" algn="ctr">
              <a:buNone/>
            </a:pPr>
            <a:endParaRPr lang="en-US" dirty="0">
              <a:solidFill>
                <a:schemeClr val="tx1"/>
              </a:solidFill>
              <a:latin typeface="Georgia" panose="02040502050405020303" pitchFamily="18" charset="0"/>
            </a:endParaRPr>
          </a:p>
          <a:p>
            <a:pPr marL="0" indent="0" algn="ctr">
              <a:buNone/>
            </a:pPr>
            <a:r>
              <a:rPr lang="en-US" dirty="0">
                <a:solidFill>
                  <a:schemeClr val="tx1"/>
                </a:solidFill>
                <a:latin typeface="Georgia" panose="02040502050405020303" pitchFamily="18" charset="0"/>
              </a:rPr>
              <a:t>Dr. Brad Rowe</a:t>
            </a:r>
          </a:p>
          <a:p>
            <a:pPr marL="0" indent="0" algn="ctr">
              <a:buNone/>
            </a:pPr>
            <a:r>
              <a:rPr lang="en-US" dirty="0">
                <a:solidFill>
                  <a:srgbClr val="0070C0"/>
                </a:solidFill>
                <a:latin typeface="Georgia" panose="02040502050405020303" pitchFamily="18" charset="0"/>
                <a:hlinkClick r:id="rId3">
                  <a:extLst>
                    <a:ext uri="{A12FA001-AC4F-418D-AE19-62706E023703}">
                      <ahyp:hlinkClr xmlns:ahyp="http://schemas.microsoft.com/office/drawing/2018/hyperlinkcolor" val="tx"/>
                    </a:ext>
                  </a:extLst>
                </a:hlinkClick>
              </a:rPr>
              <a:t>browe@flagler.edu</a:t>
            </a:r>
            <a:endParaRPr lang="en-US" dirty="0">
              <a:solidFill>
                <a:srgbClr val="0070C0"/>
              </a:solidFill>
              <a:latin typeface="Georgia" panose="02040502050405020303" pitchFamily="18" charset="0"/>
            </a:endParaRPr>
          </a:p>
          <a:p>
            <a:pPr marL="0" indent="0" algn="ctr">
              <a:buNone/>
            </a:pPr>
            <a:endParaRPr lang="en-US" dirty="0"/>
          </a:p>
        </p:txBody>
      </p:sp>
    </p:spTree>
    <p:extLst>
      <p:ext uri="{BB962C8B-B14F-4D97-AF65-F5344CB8AC3E}">
        <p14:creationId xmlns:p14="http://schemas.microsoft.com/office/powerpoint/2010/main" val="102201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2A3C-DCBD-ABBC-4800-AE80DC4B19A6}"/>
              </a:ext>
            </a:extLst>
          </p:cNvPr>
          <p:cNvSpPr txBox="1">
            <a:spLocks/>
          </p:cNvSpPr>
          <p:nvPr/>
        </p:nvSpPr>
        <p:spPr>
          <a:xfrm>
            <a:off x="944217" y="2823701"/>
            <a:ext cx="4312230" cy="122469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bg1"/>
                </a:solidFill>
                <a:latin typeface="+mj-lt"/>
                <a:ea typeface="+mj-ea"/>
                <a:cs typeface="+mj-cs"/>
              </a:defRPr>
            </a:lvl1pPr>
          </a:lstStyle>
          <a:p>
            <a:endParaRPr lang="en-US" dirty="0"/>
          </a:p>
        </p:txBody>
      </p:sp>
      <p:sp>
        <p:nvSpPr>
          <p:cNvPr id="3" name="Subtitle 2">
            <a:extLst>
              <a:ext uri="{FF2B5EF4-FFF2-40B4-BE49-F238E27FC236}">
                <a16:creationId xmlns:a16="http://schemas.microsoft.com/office/drawing/2014/main" id="{ACA596CB-E147-2AE0-0771-76FFB8809646}"/>
              </a:ext>
            </a:extLst>
          </p:cNvPr>
          <p:cNvSpPr txBox="1">
            <a:spLocks/>
          </p:cNvSpPr>
          <p:nvPr/>
        </p:nvSpPr>
        <p:spPr>
          <a:xfrm>
            <a:off x="659733" y="5364734"/>
            <a:ext cx="4596714" cy="5178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b="0" i="0" kern="1200">
                <a:solidFill>
                  <a:schemeClr val="bg1"/>
                </a:solidFill>
                <a:latin typeface="Georgia" panose="02040502050405020303"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5" name="TextBox 4">
            <a:extLst>
              <a:ext uri="{FF2B5EF4-FFF2-40B4-BE49-F238E27FC236}">
                <a16:creationId xmlns:a16="http://schemas.microsoft.com/office/drawing/2014/main" id="{6EB1ABE3-EFA2-8D0D-5D82-653B998DFA59}"/>
              </a:ext>
            </a:extLst>
          </p:cNvPr>
          <p:cNvSpPr txBox="1"/>
          <p:nvPr/>
        </p:nvSpPr>
        <p:spPr>
          <a:xfrm>
            <a:off x="1021855" y="5040127"/>
            <a:ext cx="4156954" cy="1015663"/>
          </a:xfrm>
          <a:prstGeom prst="rect">
            <a:avLst/>
          </a:prstGeom>
          <a:noFill/>
        </p:spPr>
        <p:txBody>
          <a:bodyPr wrap="square">
            <a:spAutoFit/>
          </a:bodyPr>
          <a:lstStyle/>
          <a:p>
            <a:r>
              <a:rPr lang="en-US" sz="2000" i="1" dirty="0">
                <a:solidFill>
                  <a:schemeClr val="bg1"/>
                </a:solidFill>
                <a:latin typeface="Georgia" panose="02040502050405020303" pitchFamily="18" charset="0"/>
              </a:rPr>
              <a:t>Supporting Teachers Engaged in </a:t>
            </a:r>
          </a:p>
          <a:p>
            <a:r>
              <a:rPr lang="en-US" sz="2000" i="1" dirty="0">
                <a:solidFill>
                  <a:schemeClr val="bg1"/>
                </a:solidFill>
                <a:latin typeface="Georgia" panose="02040502050405020303" pitchFamily="18" charset="0"/>
              </a:rPr>
              <a:t>Classical Education Throughout Florida</a:t>
            </a:r>
          </a:p>
        </p:txBody>
      </p:sp>
      <p:sp>
        <p:nvSpPr>
          <p:cNvPr id="6" name="TextBox 5">
            <a:extLst>
              <a:ext uri="{FF2B5EF4-FFF2-40B4-BE49-F238E27FC236}">
                <a16:creationId xmlns:a16="http://schemas.microsoft.com/office/drawing/2014/main" id="{D80EFDBE-C484-6980-154A-AF71FE7D3D9D}"/>
              </a:ext>
            </a:extLst>
          </p:cNvPr>
          <p:cNvSpPr txBox="1"/>
          <p:nvPr/>
        </p:nvSpPr>
        <p:spPr>
          <a:xfrm>
            <a:off x="944217" y="3220603"/>
            <a:ext cx="4188687" cy="430887"/>
          </a:xfrm>
          <a:prstGeom prst="rect">
            <a:avLst/>
          </a:prstGeom>
          <a:noFill/>
        </p:spPr>
        <p:txBody>
          <a:bodyPr wrap="square" rtlCol="0">
            <a:spAutoFit/>
          </a:bodyPr>
          <a:lstStyle/>
          <a:p>
            <a:pPr algn="ctr"/>
            <a:r>
              <a:rPr lang="en-US" sz="2200" dirty="0">
                <a:solidFill>
                  <a:schemeClr val="bg1"/>
                </a:solidFill>
                <a:latin typeface="Georgia" panose="02040502050405020303" pitchFamily="18" charset="0"/>
              </a:rPr>
              <a:t>Institute for Classical Education</a:t>
            </a:r>
          </a:p>
        </p:txBody>
      </p:sp>
    </p:spTree>
    <p:extLst>
      <p:ext uri="{BB962C8B-B14F-4D97-AF65-F5344CB8AC3E}">
        <p14:creationId xmlns:p14="http://schemas.microsoft.com/office/powerpoint/2010/main" val="3590944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CB9943-66EE-D84E-93DB-A131F19DF4AC}"/>
              </a:ext>
            </a:extLst>
          </p:cNvPr>
          <p:cNvSpPr>
            <a:spLocks noGrp="1"/>
          </p:cNvSpPr>
          <p:nvPr>
            <p:ph type="pic" sz="quarter" idx="14"/>
          </p:nvPr>
        </p:nvSpPr>
        <p:spPr/>
        <p:txBody>
          <a:bodyPr>
            <a:normAutofit/>
          </a:bodyPr>
          <a:lstStyle/>
          <a:p>
            <a:r>
              <a:rPr lang="en-US" sz="3000" b="1" i="0" dirty="0">
                <a:solidFill>
                  <a:schemeClr val="tx1"/>
                </a:solidFill>
                <a:latin typeface="Georgia" panose="02040502050405020303" pitchFamily="18" charset="0"/>
              </a:rPr>
              <a:t>Statement of Purpose</a:t>
            </a:r>
          </a:p>
          <a:p>
            <a:endParaRPr lang="en-US" sz="2500" i="0" dirty="0">
              <a:solidFill>
                <a:schemeClr val="tx1"/>
              </a:solidFill>
              <a:latin typeface="Georgia" panose="02040502050405020303" pitchFamily="18" charset="0"/>
            </a:endParaRPr>
          </a:p>
          <a:p>
            <a:r>
              <a:rPr lang="en-US" sz="2400" i="0" dirty="0">
                <a:solidFill>
                  <a:schemeClr val="tx1"/>
                </a:solidFill>
                <a:latin typeface="Georgia" panose="02040502050405020303" pitchFamily="18" charset="0"/>
              </a:rPr>
              <a:t>Through the Institute for Classical Education, Flagler College supports the professional development needs of schools and teachers engaged in classical education throughout Florida. Leveraging the learning resources of Florida’s most recognizable private College, we provide a variety of seminars, workshops, and professional development opportunities that dive deeply into content, while engaging in both theory and practice. The Institute also fosters an active partnership between Flagler College and classical academies throughout Florida – as school leaders advise on program topics for professional development.</a:t>
            </a:r>
          </a:p>
        </p:txBody>
      </p:sp>
    </p:spTree>
    <p:extLst>
      <p:ext uri="{BB962C8B-B14F-4D97-AF65-F5344CB8AC3E}">
        <p14:creationId xmlns:p14="http://schemas.microsoft.com/office/powerpoint/2010/main" val="363981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5BC1-5AC4-4547-8DE7-7C07C9A8FC6B}"/>
              </a:ext>
            </a:extLst>
          </p:cNvPr>
          <p:cNvSpPr>
            <a:spLocks noGrp="1"/>
          </p:cNvSpPr>
          <p:nvPr>
            <p:ph type="title"/>
          </p:nvPr>
        </p:nvSpPr>
        <p:spPr>
          <a:xfrm>
            <a:off x="6231833" y="304175"/>
            <a:ext cx="5824331" cy="561880"/>
          </a:xfrm>
        </p:spPr>
        <p:txBody>
          <a:bodyPr>
            <a:noAutofit/>
          </a:bodyPr>
          <a:lstStyle/>
          <a:p>
            <a:pPr algn="ctr"/>
            <a:r>
              <a:rPr lang="en-US" sz="2400" dirty="0">
                <a:solidFill>
                  <a:schemeClr val="tx1"/>
                </a:solidFill>
                <a:latin typeface="Georgia" panose="02040502050405020303" pitchFamily="18" charset="0"/>
              </a:rPr>
              <a:t>Institute for Classical Education</a:t>
            </a:r>
          </a:p>
        </p:txBody>
      </p:sp>
      <p:sp>
        <p:nvSpPr>
          <p:cNvPr id="3" name="Content Placeholder 2">
            <a:extLst>
              <a:ext uri="{FF2B5EF4-FFF2-40B4-BE49-F238E27FC236}">
                <a16:creationId xmlns:a16="http://schemas.microsoft.com/office/drawing/2014/main" id="{43995549-C877-9345-91CB-92111B99C9A7}"/>
              </a:ext>
            </a:extLst>
          </p:cNvPr>
          <p:cNvSpPr>
            <a:spLocks noGrp="1"/>
          </p:cNvSpPr>
          <p:nvPr>
            <p:ph sz="quarter" idx="13"/>
          </p:nvPr>
        </p:nvSpPr>
        <p:spPr>
          <a:xfrm>
            <a:off x="6341787" y="1024168"/>
            <a:ext cx="5430253" cy="4809663"/>
          </a:xfrm>
        </p:spPr>
        <p:txBody>
          <a:bodyPr>
            <a:normAutofit/>
          </a:bodyPr>
          <a:lstStyle/>
          <a:p>
            <a:r>
              <a:rPr lang="en-US"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Who we are</a:t>
            </a:r>
          </a:p>
          <a:p>
            <a:pPr lvl="1"/>
            <a:r>
              <a:rPr lang="en-US" sz="2200"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Flagler staff and faculty</a:t>
            </a:r>
          </a:p>
          <a:p>
            <a:pPr lvl="1"/>
            <a:r>
              <a:rPr lang="en-US" sz="22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Affiliate instructors</a:t>
            </a:r>
          </a:p>
          <a:p>
            <a:pPr lvl="1"/>
            <a:r>
              <a:rPr lang="en-US" sz="22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Research fellows</a:t>
            </a:r>
          </a:p>
          <a:p>
            <a:pPr lvl="1"/>
            <a:r>
              <a:rPr lang="en-US" sz="22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Classical education experts</a:t>
            </a:r>
          </a:p>
          <a:p>
            <a:pPr lvl="1"/>
            <a:r>
              <a:rPr lang="en-US" sz="22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Consultants</a:t>
            </a:r>
            <a:endParaRPr lang="en-US" sz="1800" kern="100" dirty="0">
              <a:solidFill>
                <a:schemeClr val="tx1"/>
              </a:solidFill>
              <a:latin typeface="Georgia" panose="02040502050405020303" pitchFamily="18" charset="0"/>
              <a:ea typeface="Aptos" panose="020B0004020202020204" pitchFamily="34" charset="0"/>
              <a:cs typeface="Times New Roman" panose="02020603050405020304" pitchFamily="18" charset="0"/>
            </a:endParaRPr>
          </a:p>
          <a:p>
            <a:r>
              <a:rPr lang="en-US"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What we do</a:t>
            </a:r>
            <a:endParaRPr lang="en-US" kern="100" dirty="0">
              <a:solidFill>
                <a:schemeClr val="tx1"/>
              </a:solidFill>
              <a:latin typeface="Georgia" panose="02040502050405020303" pitchFamily="18" charset="0"/>
              <a:ea typeface="Aptos" panose="020B0004020202020204" pitchFamily="34" charset="0"/>
              <a:cs typeface="Times New Roman" panose="02020603050405020304" pitchFamily="18" charset="0"/>
            </a:endParaRPr>
          </a:p>
          <a:p>
            <a:pPr lvl="1"/>
            <a:r>
              <a:rPr lang="en-US" sz="2200"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rPr>
              <a:t>Led by pedagogical experts and faculty from Flagler College, Florida’s educators explore classical texts integral to the Western tradition and strengthen skills in classical teaching.</a:t>
            </a:r>
          </a:p>
          <a:p>
            <a:endParaRPr lang="en-US" dirty="0"/>
          </a:p>
        </p:txBody>
      </p:sp>
      <p:pic>
        <p:nvPicPr>
          <p:cNvPr id="6" name="Picture Placeholder 5" descr="Flagler College with towers and trees&#10;&#10;Description automatically generated">
            <a:extLst>
              <a:ext uri="{FF2B5EF4-FFF2-40B4-BE49-F238E27FC236}">
                <a16:creationId xmlns:a16="http://schemas.microsoft.com/office/drawing/2014/main" id="{E27BB2DB-DC63-E20E-1A9B-8C0FA3EF2E22}"/>
              </a:ext>
            </a:extLst>
          </p:cNvPr>
          <p:cNvPicPr>
            <a:picLocks noGrp="1" noChangeAspect="1"/>
          </p:cNvPicPr>
          <p:nvPr>
            <p:ph type="pic" sz="quarter" idx="14"/>
          </p:nvPr>
        </p:nvPicPr>
        <p:blipFill>
          <a:blip r:embed="rId2"/>
          <a:srcRect l="17781" r="17781"/>
          <a:stretch>
            <a:fillRect/>
          </a:stretch>
        </p:blipFill>
        <p:spPr>
          <a:xfrm>
            <a:off x="0" y="0"/>
            <a:ext cx="5763128" cy="6115050"/>
          </a:xfrm>
        </p:spPr>
      </p:pic>
    </p:spTree>
    <p:extLst>
      <p:ext uri="{BB962C8B-B14F-4D97-AF65-F5344CB8AC3E}">
        <p14:creationId xmlns:p14="http://schemas.microsoft.com/office/powerpoint/2010/main" val="324432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D35054-D3D8-F74E-99DE-8D7128BC26DB}"/>
              </a:ext>
            </a:extLst>
          </p:cNvPr>
          <p:cNvSpPr>
            <a:spLocks noGrp="1"/>
          </p:cNvSpPr>
          <p:nvPr>
            <p:ph idx="1"/>
          </p:nvPr>
        </p:nvSpPr>
        <p:spPr>
          <a:xfrm>
            <a:off x="457201" y="2025556"/>
            <a:ext cx="4974770" cy="3003644"/>
          </a:xfrm>
        </p:spPr>
        <p:txBody>
          <a:bodyPr>
            <a:normAutofit/>
          </a:bodyPr>
          <a:lstStyle/>
          <a:p>
            <a:pPr>
              <a:spcAft>
                <a:spcPts val="600"/>
              </a:spcAft>
            </a:pPr>
            <a:r>
              <a:rPr lang="en-US" sz="2600" dirty="0">
                <a:solidFill>
                  <a:schemeClr val="tx1"/>
                </a:solidFill>
                <a:latin typeface="Georgia" panose="02040502050405020303" pitchFamily="18" charset="0"/>
              </a:rPr>
              <a:t>In person</a:t>
            </a:r>
          </a:p>
          <a:p>
            <a:pPr>
              <a:spcAft>
                <a:spcPts val="600"/>
              </a:spcAft>
            </a:pPr>
            <a:r>
              <a:rPr lang="en-US" sz="2600" dirty="0">
                <a:solidFill>
                  <a:schemeClr val="tx1"/>
                </a:solidFill>
                <a:latin typeface="Georgia" panose="02040502050405020303" pitchFamily="18" charset="0"/>
              </a:rPr>
              <a:t>On campus</a:t>
            </a:r>
          </a:p>
          <a:p>
            <a:pPr>
              <a:spcAft>
                <a:spcPts val="600"/>
              </a:spcAft>
            </a:pPr>
            <a:r>
              <a:rPr lang="en-US" sz="2600" dirty="0">
                <a:solidFill>
                  <a:schemeClr val="tx1"/>
                </a:solidFill>
                <a:latin typeface="Georgia" panose="02040502050405020303" pitchFamily="18" charset="0"/>
              </a:rPr>
              <a:t>At schools in your community</a:t>
            </a:r>
          </a:p>
          <a:p>
            <a:pPr>
              <a:spcAft>
                <a:spcPts val="600"/>
              </a:spcAft>
            </a:pPr>
            <a:r>
              <a:rPr lang="en-US" sz="2600" dirty="0">
                <a:solidFill>
                  <a:schemeClr val="tx1"/>
                </a:solidFill>
                <a:latin typeface="Georgia" panose="02040502050405020303" pitchFamily="18" charset="0"/>
              </a:rPr>
              <a:t>Conferences</a:t>
            </a:r>
          </a:p>
          <a:p>
            <a:pPr marL="0" indent="0">
              <a:buNone/>
            </a:pPr>
            <a:endParaRPr lang="en-US" dirty="0">
              <a:solidFill>
                <a:schemeClr val="tx1"/>
              </a:solidFill>
              <a:latin typeface="Georgia" panose="02040502050405020303" pitchFamily="18" charset="0"/>
            </a:endParaRPr>
          </a:p>
          <a:p>
            <a:endParaRPr lang="en-US" dirty="0"/>
          </a:p>
        </p:txBody>
      </p:sp>
      <p:sp>
        <p:nvSpPr>
          <p:cNvPr id="3" name="Picture Placeholder 2">
            <a:extLst>
              <a:ext uri="{FF2B5EF4-FFF2-40B4-BE49-F238E27FC236}">
                <a16:creationId xmlns:a16="http://schemas.microsoft.com/office/drawing/2014/main" id="{4F737F8D-D67F-2E42-AE08-5FC25EBD6D05}"/>
              </a:ext>
            </a:extLst>
          </p:cNvPr>
          <p:cNvSpPr>
            <a:spLocks noGrp="1"/>
          </p:cNvSpPr>
          <p:nvPr>
            <p:ph type="pic" sz="quarter" idx="16"/>
          </p:nvPr>
        </p:nvSpPr>
        <p:spPr>
          <a:xfrm>
            <a:off x="6019800" y="0"/>
            <a:ext cx="6172200" cy="6111689"/>
          </a:xfrm>
        </p:spPr>
        <p:txBody>
          <a:bodyPr/>
          <a:lstStyle/>
          <a:p>
            <a:endParaRPr lang="en-US" dirty="0"/>
          </a:p>
        </p:txBody>
      </p:sp>
      <p:sp>
        <p:nvSpPr>
          <p:cNvPr id="4" name="Title 1">
            <a:extLst>
              <a:ext uri="{FF2B5EF4-FFF2-40B4-BE49-F238E27FC236}">
                <a16:creationId xmlns:a16="http://schemas.microsoft.com/office/drawing/2014/main" id="{2AAAD250-CF94-E539-3FCC-F8C3016FA454}"/>
              </a:ext>
            </a:extLst>
          </p:cNvPr>
          <p:cNvSpPr txBox="1">
            <a:spLocks/>
          </p:cNvSpPr>
          <p:nvPr/>
        </p:nvSpPr>
        <p:spPr>
          <a:xfrm>
            <a:off x="457200" y="901795"/>
            <a:ext cx="5430253" cy="1123761"/>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accent3"/>
                </a:solidFill>
                <a:latin typeface="+mj-lt"/>
                <a:ea typeface="+mj-ea"/>
                <a:cs typeface="+mj-cs"/>
              </a:defRPr>
            </a:lvl1pPr>
          </a:lstStyle>
          <a:p>
            <a:r>
              <a:rPr lang="en-US" sz="2800" dirty="0">
                <a:solidFill>
                  <a:schemeClr val="tx1"/>
                </a:solidFill>
                <a:latin typeface="Georgia" panose="02040502050405020303" pitchFamily="18" charset="0"/>
              </a:rPr>
              <a:t>PD Sessions</a:t>
            </a:r>
          </a:p>
        </p:txBody>
      </p:sp>
    </p:spTree>
    <p:extLst>
      <p:ext uri="{BB962C8B-B14F-4D97-AF65-F5344CB8AC3E}">
        <p14:creationId xmlns:p14="http://schemas.microsoft.com/office/powerpoint/2010/main" val="369651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BE616-02CC-9589-15A9-E24A0A9C3B3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F55627-9941-6045-4D84-75C8D9A19750}"/>
              </a:ext>
            </a:extLst>
          </p:cNvPr>
          <p:cNvSpPr>
            <a:spLocks noGrp="1"/>
          </p:cNvSpPr>
          <p:nvPr>
            <p:ph idx="1"/>
          </p:nvPr>
        </p:nvSpPr>
        <p:spPr>
          <a:xfrm>
            <a:off x="457200" y="1825625"/>
            <a:ext cx="5049078" cy="3571323"/>
          </a:xfrm>
        </p:spPr>
        <p:txBody>
          <a:bodyPr>
            <a:normAutofit fontScale="85000" lnSpcReduction="20000"/>
          </a:bodyPr>
          <a:lstStyle/>
          <a:p>
            <a:r>
              <a:rPr lang="en-US" dirty="0">
                <a:solidFill>
                  <a:schemeClr val="tx1"/>
                </a:solidFill>
                <a:latin typeface="Georgia" panose="02040502050405020303" pitchFamily="18" charset="0"/>
              </a:rPr>
              <a:t>Led by classical education experts</a:t>
            </a:r>
          </a:p>
          <a:p>
            <a:pPr marL="0" indent="0">
              <a:buNone/>
            </a:pPr>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3 hour sessions (breakfast included!)</a:t>
            </a:r>
          </a:p>
          <a:p>
            <a:pPr marL="0" indent="0">
              <a:buNone/>
            </a:pPr>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On campus, monthly</a:t>
            </a:r>
          </a:p>
          <a:p>
            <a:endParaRPr lang="en-US" dirty="0">
              <a:solidFill>
                <a:schemeClr val="tx1"/>
              </a:solidFill>
              <a:latin typeface="Georgia" panose="02040502050405020303" pitchFamily="18" charset="0"/>
            </a:endParaRPr>
          </a:p>
          <a:p>
            <a:r>
              <a:rPr lang="en-US" dirty="0">
                <a:solidFill>
                  <a:schemeClr val="tx1"/>
                </a:solidFill>
                <a:latin typeface="Georgia" panose="02040502050405020303" pitchFamily="18" charset="0"/>
              </a:rPr>
              <a:t>PD, network, socialize</a:t>
            </a:r>
          </a:p>
          <a:p>
            <a:pPr marL="0" indent="0">
              <a:buNone/>
            </a:pPr>
            <a:r>
              <a:rPr lang="en-US" dirty="0"/>
              <a:t>		</a:t>
            </a:r>
          </a:p>
        </p:txBody>
      </p:sp>
      <p:pic>
        <p:nvPicPr>
          <p:cNvPr id="6" name="Picture Placeholder 5" descr="A person standing in front of a screen&#10;&#10;Description automatically generated">
            <a:extLst>
              <a:ext uri="{FF2B5EF4-FFF2-40B4-BE49-F238E27FC236}">
                <a16:creationId xmlns:a16="http://schemas.microsoft.com/office/drawing/2014/main" id="{D6A876DA-C080-815D-7E5E-C9458CA7CC37}"/>
              </a:ext>
            </a:extLst>
          </p:cNvPr>
          <p:cNvPicPr>
            <a:picLocks noGrp="1" noChangeAspect="1"/>
          </p:cNvPicPr>
          <p:nvPr>
            <p:ph type="pic" sz="quarter" idx="16"/>
          </p:nvPr>
        </p:nvPicPr>
        <p:blipFill>
          <a:blip r:embed="rId2"/>
          <a:srcRect l="7933" r="7933"/>
          <a:stretch>
            <a:fillRect/>
          </a:stretch>
        </p:blipFill>
        <p:spPr>
          <a:xfrm>
            <a:off x="7249886" y="0"/>
            <a:ext cx="4942114" cy="6111689"/>
          </a:xfrm>
        </p:spPr>
      </p:pic>
      <p:sp>
        <p:nvSpPr>
          <p:cNvPr id="4" name="Title 1">
            <a:extLst>
              <a:ext uri="{FF2B5EF4-FFF2-40B4-BE49-F238E27FC236}">
                <a16:creationId xmlns:a16="http://schemas.microsoft.com/office/drawing/2014/main" id="{531E8B5B-ACB4-5648-4DEE-77359B8D85BE}"/>
              </a:ext>
            </a:extLst>
          </p:cNvPr>
          <p:cNvSpPr txBox="1">
            <a:spLocks/>
          </p:cNvSpPr>
          <p:nvPr/>
        </p:nvSpPr>
        <p:spPr>
          <a:xfrm>
            <a:off x="457200" y="677573"/>
            <a:ext cx="5430253" cy="1123761"/>
          </a:xfrm>
          <a:prstGeom prst="rect">
            <a:avLst/>
          </a:prstGeom>
        </p:spPr>
        <p:txBody>
          <a:bodyPr>
            <a:normAutofit/>
          </a:bodyPr>
          <a:lstStyle>
            <a:lvl1pPr algn="l" defTabSz="914400" rtl="0" eaLnBrk="1" latinLnBrk="0" hangingPunct="1">
              <a:lnSpc>
                <a:spcPct val="90000"/>
              </a:lnSpc>
              <a:spcBef>
                <a:spcPct val="0"/>
              </a:spcBef>
              <a:buNone/>
              <a:defRPr sz="3600" b="1" kern="1200">
                <a:solidFill>
                  <a:schemeClr val="accent3"/>
                </a:solidFill>
                <a:latin typeface="+mj-lt"/>
                <a:ea typeface="+mj-ea"/>
                <a:cs typeface="+mj-cs"/>
              </a:defRPr>
            </a:lvl1pPr>
          </a:lstStyle>
          <a:p>
            <a:r>
              <a:rPr lang="en-US" sz="3200" dirty="0">
                <a:solidFill>
                  <a:schemeClr val="tx1"/>
                </a:solidFill>
                <a:latin typeface="Georgia" panose="02040502050405020303" pitchFamily="18" charset="0"/>
              </a:rPr>
              <a:t>Saturday Seminars</a:t>
            </a:r>
          </a:p>
        </p:txBody>
      </p:sp>
    </p:spTree>
    <p:extLst>
      <p:ext uri="{BB962C8B-B14F-4D97-AF65-F5344CB8AC3E}">
        <p14:creationId xmlns:p14="http://schemas.microsoft.com/office/powerpoint/2010/main" val="9952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C45C1-9253-59BE-37E4-4E6D85CA0A0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600A43-C7C6-A02A-2803-80EE539938FE}"/>
              </a:ext>
            </a:extLst>
          </p:cNvPr>
          <p:cNvSpPr>
            <a:spLocks noGrp="1"/>
          </p:cNvSpPr>
          <p:nvPr>
            <p:ph idx="1"/>
          </p:nvPr>
        </p:nvSpPr>
        <p:spPr>
          <a:xfrm>
            <a:off x="457199" y="1272209"/>
            <a:ext cx="5430253" cy="4442791"/>
          </a:xfrm>
        </p:spPr>
        <p:txBody>
          <a:bodyPr>
            <a:normAutofit/>
          </a:bodyPr>
          <a:lstStyle/>
          <a:p>
            <a:r>
              <a:rPr lang="en-US" sz="23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Sample seminars:</a:t>
            </a:r>
          </a:p>
          <a:p>
            <a:pPr lvl="1">
              <a:spcAft>
                <a:spcPts val="600"/>
              </a:spcAft>
            </a:pPr>
            <a:r>
              <a:rPr lang="en-US" sz="2300" dirty="0">
                <a:solidFill>
                  <a:schemeClr val="tx1"/>
                </a:solidFill>
                <a:latin typeface="Georgia" panose="02040502050405020303" pitchFamily="18" charset="0"/>
              </a:rPr>
              <a:t>Introduction to Classical Education </a:t>
            </a:r>
          </a:p>
          <a:p>
            <a:pPr lvl="1">
              <a:spcAft>
                <a:spcPts val="600"/>
              </a:spcAft>
            </a:pPr>
            <a:r>
              <a:rPr lang="en-US" sz="2300" dirty="0">
                <a:solidFill>
                  <a:schemeClr val="tx1"/>
                </a:solidFill>
                <a:latin typeface="Georgia" panose="02040502050405020303" pitchFamily="18" charset="0"/>
              </a:rPr>
              <a:t>Socratic Seminar </a:t>
            </a:r>
          </a:p>
          <a:p>
            <a:pPr lvl="1">
              <a:spcAft>
                <a:spcPts val="600"/>
              </a:spcAft>
            </a:pPr>
            <a:r>
              <a:rPr lang="en-US" sz="2300" dirty="0">
                <a:solidFill>
                  <a:schemeClr val="tx1"/>
                </a:solidFill>
                <a:latin typeface="Georgia" panose="02040502050405020303" pitchFamily="18" charset="0"/>
              </a:rPr>
              <a:t>Virtue &amp; Ethics </a:t>
            </a:r>
          </a:p>
          <a:p>
            <a:pPr lvl="1">
              <a:spcAft>
                <a:spcPts val="600"/>
              </a:spcAft>
            </a:pPr>
            <a:r>
              <a:rPr lang="en-US" sz="2300" dirty="0">
                <a:solidFill>
                  <a:schemeClr val="tx1"/>
                </a:solidFill>
                <a:latin typeface="Georgia" panose="02040502050405020303" pitchFamily="18" charset="0"/>
              </a:rPr>
              <a:t>School Culture </a:t>
            </a:r>
          </a:p>
          <a:p>
            <a:pPr lvl="1">
              <a:spcAft>
                <a:spcPts val="600"/>
              </a:spcAft>
            </a:pPr>
            <a:r>
              <a:rPr lang="en-US" sz="2300" dirty="0">
                <a:solidFill>
                  <a:schemeClr val="tx1"/>
                </a:solidFill>
                <a:latin typeface="Georgia" panose="02040502050405020303" pitchFamily="18" charset="0"/>
              </a:rPr>
              <a:t>Fostering Wonder </a:t>
            </a:r>
          </a:p>
          <a:p>
            <a:pPr lvl="1">
              <a:spcAft>
                <a:spcPts val="600"/>
              </a:spcAft>
            </a:pPr>
            <a:r>
              <a:rPr lang="en-US" sz="2300" dirty="0">
                <a:solidFill>
                  <a:schemeClr val="tx1"/>
                </a:solidFill>
                <a:latin typeface="Georgia" panose="02040502050405020303" pitchFamily="18" charset="0"/>
              </a:rPr>
              <a:t>Classroom Essentials for the Classical Teacher</a:t>
            </a:r>
          </a:p>
          <a:p>
            <a:pPr lvl="1">
              <a:spcAft>
                <a:spcPts val="600"/>
              </a:spcAft>
            </a:pPr>
            <a:r>
              <a:rPr lang="en-US" sz="2300" kern="100" dirty="0">
                <a:solidFill>
                  <a:schemeClr val="tx1"/>
                </a:solidFill>
                <a:latin typeface="Georgia" panose="02040502050405020303" pitchFamily="18" charset="0"/>
                <a:ea typeface="Aptos" panose="020B0004020202020204" pitchFamily="34" charset="0"/>
                <a:cs typeface="Times New Roman" panose="02020603050405020304" pitchFamily="18" charset="0"/>
              </a:rPr>
              <a:t>Lesson Planning with the Trivium</a:t>
            </a:r>
            <a:endParaRPr lang="en-US" sz="2300" kern="100" dirty="0">
              <a:solidFill>
                <a:schemeClr val="tx1"/>
              </a:solidFill>
              <a:effectLst/>
              <a:latin typeface="Georgia" panose="02040502050405020303" pitchFamily="18" charset="0"/>
              <a:ea typeface="Aptos" panose="020B0004020202020204"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4195AD4-A78B-4257-EEEB-972C2D78C391}"/>
              </a:ext>
            </a:extLst>
          </p:cNvPr>
          <p:cNvSpPr txBox="1">
            <a:spLocks/>
          </p:cNvSpPr>
          <p:nvPr/>
        </p:nvSpPr>
        <p:spPr>
          <a:xfrm>
            <a:off x="457200" y="389338"/>
            <a:ext cx="5430253" cy="554879"/>
          </a:xfrm>
          <a:prstGeom prst="rect">
            <a:avLst/>
          </a:prstGeom>
        </p:spPr>
        <p:txBody>
          <a:bodyPr>
            <a:noAutofit/>
          </a:bodyPr>
          <a:lstStyle>
            <a:lvl1pPr algn="l" defTabSz="914400" rtl="0" eaLnBrk="1" latinLnBrk="0" hangingPunct="1">
              <a:lnSpc>
                <a:spcPct val="90000"/>
              </a:lnSpc>
              <a:spcBef>
                <a:spcPct val="0"/>
              </a:spcBef>
              <a:buNone/>
              <a:defRPr sz="3600" b="1" kern="1200">
                <a:solidFill>
                  <a:schemeClr val="accent3"/>
                </a:solidFill>
                <a:latin typeface="+mj-lt"/>
                <a:ea typeface="+mj-ea"/>
                <a:cs typeface="+mj-cs"/>
              </a:defRPr>
            </a:lvl1pPr>
          </a:lstStyle>
          <a:p>
            <a:r>
              <a:rPr lang="en-US" sz="2600" dirty="0">
                <a:solidFill>
                  <a:schemeClr val="tx1"/>
                </a:solidFill>
                <a:latin typeface="Georgia" panose="02040502050405020303" pitchFamily="18" charset="0"/>
              </a:rPr>
              <a:t>Saturday Seminars</a:t>
            </a:r>
          </a:p>
        </p:txBody>
      </p:sp>
      <p:pic>
        <p:nvPicPr>
          <p:cNvPr id="9" name="Picture Placeholder 8" descr="A group of people standing in front of a statue&#10;&#10;Description automatically generated">
            <a:extLst>
              <a:ext uri="{FF2B5EF4-FFF2-40B4-BE49-F238E27FC236}">
                <a16:creationId xmlns:a16="http://schemas.microsoft.com/office/drawing/2014/main" id="{55771A19-5D74-2E4A-1156-6FD5E804567B}"/>
              </a:ext>
            </a:extLst>
          </p:cNvPr>
          <p:cNvPicPr>
            <a:picLocks noGrp="1" noChangeAspect="1"/>
          </p:cNvPicPr>
          <p:nvPr>
            <p:ph type="pic" sz="quarter" idx="16"/>
          </p:nvPr>
        </p:nvPicPr>
        <p:blipFill>
          <a:blip r:embed="rId3"/>
          <a:srcRect l="12597" r="12597"/>
          <a:stretch>
            <a:fillRect/>
          </a:stretch>
        </p:blipFill>
        <p:spPr bwMode="auto">
          <a:xfrm>
            <a:off x="6096000" y="0"/>
            <a:ext cx="6096000" cy="611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4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7BEE5-ACFD-86E3-3E86-DF0987450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68B6E-E5FA-81BE-6813-A5AD770FE3FA}"/>
              </a:ext>
            </a:extLst>
          </p:cNvPr>
          <p:cNvSpPr>
            <a:spLocks noGrp="1"/>
          </p:cNvSpPr>
          <p:nvPr>
            <p:ph type="title"/>
          </p:nvPr>
        </p:nvSpPr>
        <p:spPr>
          <a:xfrm>
            <a:off x="457200" y="554545"/>
            <a:ext cx="11277600" cy="1123761"/>
          </a:xfrm>
        </p:spPr>
        <p:txBody>
          <a:bodyPr>
            <a:normAutofit/>
          </a:bodyPr>
          <a:lstStyle/>
          <a:p>
            <a:r>
              <a:rPr lang="en-US" sz="3000" dirty="0">
                <a:solidFill>
                  <a:schemeClr val="tx2"/>
                </a:solidFill>
                <a:latin typeface="Georgia" panose="02040502050405020303" pitchFamily="18" charset="0"/>
              </a:rPr>
              <a:t>What School Leaders Have to Say:</a:t>
            </a:r>
          </a:p>
        </p:txBody>
      </p:sp>
      <p:sp>
        <p:nvSpPr>
          <p:cNvPr id="3" name="Content Placeholder 2">
            <a:extLst>
              <a:ext uri="{FF2B5EF4-FFF2-40B4-BE49-F238E27FC236}">
                <a16:creationId xmlns:a16="http://schemas.microsoft.com/office/drawing/2014/main" id="{FC24D660-D070-E486-598F-846C46EDE60C}"/>
              </a:ext>
            </a:extLst>
          </p:cNvPr>
          <p:cNvSpPr>
            <a:spLocks noGrp="1"/>
          </p:cNvSpPr>
          <p:nvPr>
            <p:ph sz="quarter" idx="13"/>
          </p:nvPr>
        </p:nvSpPr>
        <p:spPr>
          <a:xfrm>
            <a:off x="457200" y="2304598"/>
            <a:ext cx="11277600" cy="1962604"/>
          </a:xfrm>
        </p:spPr>
        <p:txBody>
          <a:bodyPr>
            <a:normAutofit/>
          </a:bodyPr>
          <a:lstStyle/>
          <a:p>
            <a:pPr marL="0" marR="0" indent="0">
              <a:lnSpc>
                <a:spcPct val="107000"/>
              </a:lnSpc>
              <a:spcBef>
                <a:spcPts val="0"/>
              </a:spcBef>
              <a:spcAft>
                <a:spcPts val="0"/>
              </a:spcAft>
              <a:buNone/>
            </a:pPr>
            <a:r>
              <a:rPr lang="en-US" sz="2400" i="1" dirty="0">
                <a:solidFill>
                  <a:schemeClr val="tx1"/>
                </a:solidFill>
                <a:latin typeface="Georgia" panose="02040502050405020303" pitchFamily="18" charset="0"/>
              </a:rPr>
              <a:t>I have attended almost all of the Saturday Seminars and I feel encouraged, enlightened, and inspired each time</a:t>
            </a:r>
            <a:r>
              <a:rPr lang="en-US" sz="2400" dirty="0">
                <a:solidFill>
                  <a:schemeClr val="tx1"/>
                </a:solidFill>
                <a:latin typeface="Georgia" panose="02040502050405020303" pitchFamily="18" charset="0"/>
              </a:rPr>
              <a:t>. </a:t>
            </a:r>
          </a:p>
          <a:p>
            <a:pPr marL="0" marR="0" indent="0">
              <a:lnSpc>
                <a:spcPct val="107000"/>
              </a:lnSpc>
              <a:spcBef>
                <a:spcPts val="0"/>
              </a:spcBef>
              <a:spcAft>
                <a:spcPts val="0"/>
              </a:spcAft>
              <a:buNone/>
            </a:pPr>
            <a:r>
              <a:rPr lang="en-US" sz="2400" dirty="0">
                <a:solidFill>
                  <a:schemeClr val="tx1"/>
                </a:solidFill>
                <a:latin typeface="Georgia" panose="02040502050405020303" pitchFamily="18" charset="0"/>
              </a:rPr>
              <a:t>		-Dawn </a:t>
            </a:r>
            <a:r>
              <a:rPr lang="en-US" sz="2400" dirty="0" err="1">
                <a:solidFill>
                  <a:schemeClr val="tx1"/>
                </a:solidFill>
                <a:latin typeface="Georgia" panose="02040502050405020303" pitchFamily="18" charset="0"/>
              </a:rPr>
              <a:t>Oehmann</a:t>
            </a:r>
            <a:r>
              <a:rPr lang="en-US" sz="2400" dirty="0">
                <a:solidFill>
                  <a:schemeClr val="tx1"/>
                </a:solidFill>
                <a:latin typeface="Georgia" panose="02040502050405020303" pitchFamily="18" charset="0"/>
              </a:rPr>
              <a:t>, Principal, Cornerstone Classical Academy</a:t>
            </a:r>
          </a:p>
        </p:txBody>
      </p:sp>
    </p:spTree>
    <p:extLst>
      <p:ext uri="{BB962C8B-B14F-4D97-AF65-F5344CB8AC3E}">
        <p14:creationId xmlns:p14="http://schemas.microsoft.com/office/powerpoint/2010/main" val="3875590547"/>
      </p:ext>
    </p:extLst>
  </p:cSld>
  <p:clrMapOvr>
    <a:masterClrMapping/>
  </p:clrMapOvr>
</p:sld>
</file>

<file path=ppt/theme/theme1.xml><?xml version="1.0" encoding="utf-8"?>
<a:theme xmlns:a="http://schemas.openxmlformats.org/drawingml/2006/main" name="Office Theme">
  <a:themeElements>
    <a:clrScheme name="Flagler-College">
      <a:dk1>
        <a:srgbClr val="000000"/>
      </a:dk1>
      <a:lt1>
        <a:srgbClr val="FFFFFF"/>
      </a:lt1>
      <a:dk2>
        <a:srgbClr val="A52238"/>
      </a:dk2>
      <a:lt2>
        <a:srgbClr val="E7E6E6"/>
      </a:lt2>
      <a:accent1>
        <a:srgbClr val="A52238"/>
      </a:accent1>
      <a:accent2>
        <a:srgbClr val="FDB924"/>
      </a:accent2>
      <a:accent3>
        <a:srgbClr val="6E615E"/>
      </a:accent3>
      <a:accent4>
        <a:srgbClr val="E15C3D"/>
      </a:accent4>
      <a:accent5>
        <a:srgbClr val="27AEB3"/>
      </a:accent5>
      <a:accent6>
        <a:srgbClr val="71B85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7612</TotalTime>
  <Words>976</Words>
  <Application>Microsoft Office PowerPoint</Application>
  <PresentationFormat>Widescreen</PresentationFormat>
  <Paragraphs>161</Paragraphs>
  <Slides>27</Slides>
  <Notes>1</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Gallery</vt:lpstr>
      <vt:lpstr>PowerPoint Presentation</vt:lpstr>
      <vt:lpstr>More than Mozart:  Essential Features and Benefits of Classical Education</vt:lpstr>
      <vt:lpstr>PowerPoint Presentation</vt:lpstr>
      <vt:lpstr>PowerPoint Presentation</vt:lpstr>
      <vt:lpstr>Institute for Classical Education</vt:lpstr>
      <vt:lpstr>PowerPoint Presentation</vt:lpstr>
      <vt:lpstr>PowerPoint Presentation</vt:lpstr>
      <vt:lpstr>PowerPoint Presentation</vt:lpstr>
      <vt:lpstr>What School Leaders Have to Say:</vt:lpstr>
      <vt:lpstr>PowerPoint Presentation</vt:lpstr>
      <vt:lpstr>What School Leaders Have to Say:</vt:lpstr>
      <vt:lpstr>Summer Workshop &amp; Retreat </vt:lpstr>
      <vt:lpstr>Summer Workshop &amp; Retreat</vt:lpstr>
      <vt:lpstr>Summer Workshop Sessions:</vt:lpstr>
      <vt:lpstr>Summer Workshop – What Teachers Have to Say:</vt:lpstr>
      <vt:lpstr>Immersive Learning Experience Program for Classical Educators </vt:lpstr>
      <vt:lpstr>PowerPoint Presentation</vt:lpstr>
      <vt:lpstr>Why ClASSICAL?</vt:lpstr>
      <vt:lpstr>WHY NOW?</vt:lpstr>
      <vt:lpstr>CLASSICAL METHOD</vt:lpstr>
      <vt:lpstr>ARTIFICE (DIDACTIC)</vt:lpstr>
      <vt:lpstr>ANALYSIS (PRACTICAL)</vt:lpstr>
      <vt:lpstr>APPRENTICESHIP (SOCRATIC)</vt:lpstr>
      <vt:lpstr>APPLICATION TO VARIOUS SUBJECTS</vt:lpstr>
      <vt:lpstr>APPLICATION TO VARIOUS SUBJECTS</vt:lpstr>
      <vt:lpstr>TRIPARTITE PEDAGOGY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Mushinski, Mason</dc:creator>
  <cp:lastModifiedBy>Rowe, Bradley</cp:lastModifiedBy>
  <cp:revision>28</cp:revision>
  <dcterms:created xsi:type="dcterms:W3CDTF">2021-10-01T18:23:37Z</dcterms:created>
  <dcterms:modified xsi:type="dcterms:W3CDTF">2024-11-16T03:58:26Z</dcterms:modified>
</cp:coreProperties>
</file>