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3"/>
  </p:sldMasterIdLst>
  <p:notesMasterIdLst>
    <p:notesMasterId r:id="rId27"/>
  </p:notesMasterIdLst>
  <p:handoutMasterIdLst>
    <p:handoutMasterId r:id="rId28"/>
  </p:handoutMasterIdLst>
  <p:sldIdLst>
    <p:sldId id="317" r:id="rId4"/>
    <p:sldId id="438" r:id="rId5"/>
    <p:sldId id="518" r:id="rId6"/>
    <p:sldId id="300" r:id="rId7"/>
    <p:sldId id="291" r:id="rId8"/>
    <p:sldId id="301" r:id="rId9"/>
    <p:sldId id="444" r:id="rId10"/>
    <p:sldId id="432" r:id="rId11"/>
    <p:sldId id="307" r:id="rId12"/>
    <p:sldId id="310" r:id="rId13"/>
    <p:sldId id="430" r:id="rId14"/>
    <p:sldId id="441" r:id="rId15"/>
    <p:sldId id="431" r:id="rId16"/>
    <p:sldId id="442" r:id="rId17"/>
    <p:sldId id="443" r:id="rId18"/>
    <p:sldId id="433" r:id="rId19"/>
    <p:sldId id="434" r:id="rId20"/>
    <p:sldId id="435" r:id="rId21"/>
    <p:sldId id="436" r:id="rId22"/>
    <p:sldId id="437" r:id="rId23"/>
    <p:sldId id="428" r:id="rId24"/>
    <p:sldId id="429" r:id="rId25"/>
    <p:sldId id="280" r:id="rId26"/>
  </p:sldIdLst>
  <p:sldSz cx="9144000" cy="6858000" type="screen4x3"/>
  <p:notesSz cx="7010400" cy="9296400"/>
  <p:defaultTex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62A63"/>
    <a:srgbClr val="CC0000"/>
    <a:srgbClr val="233B83"/>
    <a:srgbClr val="1E3176"/>
    <a:srgbClr val="2D529E"/>
    <a:srgbClr val="BFBFBF"/>
    <a:srgbClr val="C9CBF3"/>
    <a:srgbClr val="EAEAEA"/>
    <a:srgbClr val="CD9D2C"/>
    <a:srgbClr val="00689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A2B2DCA-2104-4B9C-A164-473588DF137F}" v="36" dt="2024-10-15T13:27:03.44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5202B0CA-FC54-4496-8BCA-5EF66A818D29}" styleName="Dark Style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46F890A9-2807-4EBB-B81D-B2AA78EC7F39}" styleName="Dark Style 2 - Accent 5/Acc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345" autoAdjust="0"/>
    <p:restoredTop sz="95033" autoAdjust="0"/>
  </p:normalViewPr>
  <p:slideViewPr>
    <p:cSldViewPr snapToGrid="0">
      <p:cViewPr varScale="1">
        <p:scale>
          <a:sx n="82" d="100"/>
          <a:sy n="82" d="100"/>
        </p:scale>
        <p:origin x="1397" y="72"/>
      </p:cViewPr>
      <p:guideLst>
        <p:guide orient="horz" pos="2160"/>
        <p:guide pos="2880"/>
      </p:guideLst>
    </p:cSldViewPr>
  </p:slideViewPr>
  <p:outlineViewPr>
    <p:cViewPr>
      <p:scale>
        <a:sx n="33" d="100"/>
        <a:sy n="33" d="100"/>
      </p:scale>
      <p:origin x="0" y="-171"/>
    </p:cViewPr>
  </p:outlineViewPr>
  <p:notesTextViewPr>
    <p:cViewPr>
      <p:scale>
        <a:sx n="1" d="1"/>
        <a:sy n="1" d="1"/>
      </p:scale>
      <p:origin x="0" y="0"/>
    </p:cViewPr>
  </p:notesTextViewPr>
  <p:sorterViewPr>
    <p:cViewPr>
      <p:scale>
        <a:sx n="100" d="100"/>
        <a:sy n="100" d="100"/>
      </p:scale>
      <p:origin x="0" y="0"/>
    </p:cViewPr>
  </p:sorterViewPr>
  <p:notesViewPr>
    <p:cSldViewPr snapToGrid="0">
      <p:cViewPr varScale="1">
        <p:scale>
          <a:sx n="93" d="100"/>
          <a:sy n="93" d="100"/>
        </p:scale>
        <p:origin x="4416" y="7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1.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handoutMaster" Target="handoutMasters/handoutMaster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notesMaster" Target="notesMasters/notesMaster1.xml"/><Relationship Id="rId30" Type="http://schemas.openxmlformats.org/officeDocument/2006/relationships/viewProps" Target="viewProps.xml"/><Relationship Id="rId8" Type="http://schemas.openxmlformats.org/officeDocument/2006/relationships/slide" Target="slides/slide5.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95392E8-C341-4FB0-A92D-61E571148AD5}" type="doc">
      <dgm:prSet loTypeId="urn:microsoft.com/office/officeart/2005/8/layout/chevron1" loCatId="process" qsTypeId="urn:microsoft.com/office/officeart/2005/8/quickstyle/simple1" qsCatId="simple" csTypeId="urn:microsoft.com/office/officeart/2005/8/colors/accent1_2" csCatId="accent1" phldr="1"/>
      <dgm:spPr/>
    </dgm:pt>
    <dgm:pt modelId="{2C0E293E-6298-483E-9186-EF269AB9EA23}">
      <dgm:prSet phldrT="[Text]"/>
      <dgm:spPr>
        <a:solidFill>
          <a:schemeClr val="tx1"/>
        </a:solidFill>
        <a:effectLst>
          <a:outerShdw blurRad="50800" dist="38100" dir="2700000" algn="tl" rotWithShape="0">
            <a:prstClr val="black">
              <a:alpha val="40000"/>
            </a:prstClr>
          </a:outerShdw>
        </a:effectLst>
      </dgm:spPr>
      <dgm:t>
        <a:bodyPr/>
        <a:lstStyle/>
        <a:p>
          <a:r>
            <a:rPr lang="en-US" dirty="0"/>
            <a:t>2018</a:t>
          </a:r>
        </a:p>
      </dgm:t>
    </dgm:pt>
    <dgm:pt modelId="{70A3CED6-CC45-4514-BA2F-3FD78AF8566C}" type="parTrans" cxnId="{E7C353A2-090B-418A-B210-660D3292459A}">
      <dgm:prSet/>
      <dgm:spPr/>
      <dgm:t>
        <a:bodyPr/>
        <a:lstStyle/>
        <a:p>
          <a:endParaRPr lang="en-US"/>
        </a:p>
      </dgm:t>
    </dgm:pt>
    <dgm:pt modelId="{7991DC0B-8679-4BC3-896D-CA8518939C34}" type="sibTrans" cxnId="{E7C353A2-090B-418A-B210-660D3292459A}">
      <dgm:prSet/>
      <dgm:spPr/>
      <dgm:t>
        <a:bodyPr/>
        <a:lstStyle/>
        <a:p>
          <a:endParaRPr lang="en-US"/>
        </a:p>
      </dgm:t>
    </dgm:pt>
    <dgm:pt modelId="{C08909CC-994F-4AB9-BD92-46FBA5077716}">
      <dgm:prSet phldrT="[Text]"/>
      <dgm:spPr>
        <a:solidFill>
          <a:srgbClr val="121554"/>
        </a:solidFill>
        <a:effectLst>
          <a:outerShdw blurRad="50800" dist="38100" dir="2700000" algn="tl" rotWithShape="0">
            <a:prstClr val="black">
              <a:alpha val="40000"/>
            </a:prstClr>
          </a:outerShdw>
        </a:effectLst>
      </dgm:spPr>
      <dgm:t>
        <a:bodyPr/>
        <a:lstStyle/>
        <a:p>
          <a:r>
            <a:rPr lang="en-US" dirty="0"/>
            <a:t>2019</a:t>
          </a:r>
        </a:p>
      </dgm:t>
    </dgm:pt>
    <dgm:pt modelId="{A3430C62-8CEF-4ABA-B6BE-A8ABC2E95153}" type="parTrans" cxnId="{5184B002-C72E-4008-85B6-49394FF271AC}">
      <dgm:prSet/>
      <dgm:spPr/>
      <dgm:t>
        <a:bodyPr/>
        <a:lstStyle/>
        <a:p>
          <a:endParaRPr lang="en-US"/>
        </a:p>
      </dgm:t>
    </dgm:pt>
    <dgm:pt modelId="{EDD449ED-8F03-4DEB-A014-F97C97F2C1DE}" type="sibTrans" cxnId="{5184B002-C72E-4008-85B6-49394FF271AC}">
      <dgm:prSet/>
      <dgm:spPr/>
      <dgm:t>
        <a:bodyPr/>
        <a:lstStyle/>
        <a:p>
          <a:endParaRPr lang="en-US"/>
        </a:p>
      </dgm:t>
    </dgm:pt>
    <dgm:pt modelId="{4BB5C647-66D8-4FDA-A5D6-679D369CA0CA}">
      <dgm:prSet phldrT="[Text]"/>
      <dgm:spPr>
        <a:solidFill>
          <a:srgbClr val="21279B"/>
        </a:solidFill>
        <a:effectLst>
          <a:outerShdw blurRad="50800" dist="38100" dir="2700000" algn="tl" rotWithShape="0">
            <a:prstClr val="black">
              <a:alpha val="40000"/>
            </a:prstClr>
          </a:outerShdw>
        </a:effectLst>
      </dgm:spPr>
      <dgm:t>
        <a:bodyPr/>
        <a:lstStyle/>
        <a:p>
          <a:r>
            <a:rPr lang="en-US" dirty="0"/>
            <a:t>2020</a:t>
          </a:r>
        </a:p>
      </dgm:t>
    </dgm:pt>
    <dgm:pt modelId="{119380D8-B549-4B71-A584-AC22A6A8AB81}" type="parTrans" cxnId="{BA84FE5B-FEB8-4A8E-8E86-302A221B57F5}">
      <dgm:prSet/>
      <dgm:spPr/>
      <dgm:t>
        <a:bodyPr/>
        <a:lstStyle/>
        <a:p>
          <a:endParaRPr lang="en-US"/>
        </a:p>
      </dgm:t>
    </dgm:pt>
    <dgm:pt modelId="{DABBF88D-7D66-451B-BA0E-1E10455CF523}" type="sibTrans" cxnId="{BA84FE5B-FEB8-4A8E-8E86-302A221B57F5}">
      <dgm:prSet/>
      <dgm:spPr/>
      <dgm:t>
        <a:bodyPr/>
        <a:lstStyle/>
        <a:p>
          <a:endParaRPr lang="en-US"/>
        </a:p>
      </dgm:t>
    </dgm:pt>
    <dgm:pt modelId="{1A0437D4-85DB-463E-A3DD-9499C5E80659}">
      <dgm:prSet phldrT="[Text]"/>
      <dgm:spPr>
        <a:solidFill>
          <a:srgbClr val="7A7FE2"/>
        </a:solidFill>
        <a:effectLst>
          <a:outerShdw blurRad="50800" dist="38100" dir="2700000" algn="tl" rotWithShape="0">
            <a:prstClr val="black">
              <a:alpha val="40000"/>
            </a:prstClr>
          </a:outerShdw>
        </a:effectLst>
      </dgm:spPr>
      <dgm:t>
        <a:bodyPr/>
        <a:lstStyle/>
        <a:p>
          <a:r>
            <a:rPr lang="en-US" dirty="0"/>
            <a:t>2022</a:t>
          </a:r>
        </a:p>
      </dgm:t>
    </dgm:pt>
    <dgm:pt modelId="{AB7C335E-C49E-49AA-80C7-5DCBECF59AC9}" type="parTrans" cxnId="{A7FADCEC-0F1F-4498-B8B2-12AF1B297C6E}">
      <dgm:prSet/>
      <dgm:spPr/>
      <dgm:t>
        <a:bodyPr/>
        <a:lstStyle/>
        <a:p>
          <a:endParaRPr lang="en-US"/>
        </a:p>
      </dgm:t>
    </dgm:pt>
    <dgm:pt modelId="{12323D30-0C29-4D20-B430-92E9FE62A451}" type="sibTrans" cxnId="{A7FADCEC-0F1F-4498-B8B2-12AF1B297C6E}">
      <dgm:prSet/>
      <dgm:spPr/>
      <dgm:t>
        <a:bodyPr/>
        <a:lstStyle/>
        <a:p>
          <a:endParaRPr lang="en-US"/>
        </a:p>
      </dgm:t>
    </dgm:pt>
    <dgm:pt modelId="{47C850E6-A90A-473F-92A7-41199A765320}">
      <dgm:prSet phldrT="[Text]"/>
      <dgm:spPr>
        <a:solidFill>
          <a:srgbClr val="383FD4"/>
        </a:solidFill>
        <a:effectLst>
          <a:outerShdw blurRad="50800" dist="38100" dir="2700000" algn="tl" rotWithShape="0">
            <a:prstClr val="black">
              <a:alpha val="40000"/>
            </a:prstClr>
          </a:outerShdw>
        </a:effectLst>
      </dgm:spPr>
      <dgm:t>
        <a:bodyPr/>
        <a:lstStyle/>
        <a:p>
          <a:r>
            <a:rPr lang="en-US" dirty="0"/>
            <a:t>2021</a:t>
          </a:r>
        </a:p>
      </dgm:t>
    </dgm:pt>
    <dgm:pt modelId="{6BAF59AF-2EFF-4FCA-816B-983A4430748B}" type="parTrans" cxnId="{6B636779-D595-405E-8ACE-5ACD6031EA13}">
      <dgm:prSet/>
      <dgm:spPr/>
      <dgm:t>
        <a:bodyPr/>
        <a:lstStyle/>
        <a:p>
          <a:endParaRPr lang="en-US"/>
        </a:p>
      </dgm:t>
    </dgm:pt>
    <dgm:pt modelId="{AA8F5C6F-1679-4D4A-BE01-5FA6DEA8181E}" type="sibTrans" cxnId="{6B636779-D595-405E-8ACE-5ACD6031EA13}">
      <dgm:prSet/>
      <dgm:spPr/>
      <dgm:t>
        <a:bodyPr/>
        <a:lstStyle/>
        <a:p>
          <a:endParaRPr lang="en-US"/>
        </a:p>
      </dgm:t>
    </dgm:pt>
    <dgm:pt modelId="{53AAD273-49D7-4210-8DD6-AED2D508F148}">
      <dgm:prSet phldrT="[Text]"/>
      <dgm:spPr>
        <a:solidFill>
          <a:srgbClr val="BFBFBF"/>
        </a:solidFill>
        <a:ln>
          <a:solidFill>
            <a:schemeClr val="tx1"/>
          </a:solidFill>
        </a:ln>
        <a:effectLst>
          <a:outerShdw blurRad="50800" dist="38100" dir="2700000" algn="tl" rotWithShape="0">
            <a:prstClr val="black">
              <a:alpha val="40000"/>
            </a:prstClr>
          </a:outerShdw>
        </a:effectLst>
      </dgm:spPr>
      <dgm:t>
        <a:bodyPr/>
        <a:lstStyle/>
        <a:p>
          <a:r>
            <a:rPr lang="en-US" dirty="0">
              <a:solidFill>
                <a:schemeClr val="tx1"/>
              </a:solidFill>
            </a:rPr>
            <a:t>2023</a:t>
          </a:r>
        </a:p>
      </dgm:t>
    </dgm:pt>
    <dgm:pt modelId="{CDB50741-BF05-44E8-8DC3-6E25F048EAEC}" type="parTrans" cxnId="{7C00FC88-4683-4137-95B4-BCF96D92255D}">
      <dgm:prSet/>
      <dgm:spPr/>
      <dgm:t>
        <a:bodyPr/>
        <a:lstStyle/>
        <a:p>
          <a:endParaRPr lang="en-US"/>
        </a:p>
      </dgm:t>
    </dgm:pt>
    <dgm:pt modelId="{BEF100D2-8B13-45B0-B548-06DCFE61ED29}" type="sibTrans" cxnId="{7C00FC88-4683-4137-95B4-BCF96D92255D}">
      <dgm:prSet/>
      <dgm:spPr/>
      <dgm:t>
        <a:bodyPr/>
        <a:lstStyle/>
        <a:p>
          <a:endParaRPr lang="en-US"/>
        </a:p>
      </dgm:t>
    </dgm:pt>
    <dgm:pt modelId="{135CE0DC-6156-408F-A11A-D8E6B0F530EA}">
      <dgm:prSet phldrT="[Text]"/>
      <dgm:spPr>
        <a:solidFill>
          <a:schemeClr val="bg1"/>
        </a:solidFill>
        <a:ln>
          <a:solidFill>
            <a:schemeClr val="tx1"/>
          </a:solidFill>
        </a:ln>
        <a:effectLst>
          <a:outerShdw blurRad="50800" dist="38100" dir="2700000" algn="tl" rotWithShape="0">
            <a:prstClr val="black">
              <a:alpha val="40000"/>
            </a:prstClr>
          </a:outerShdw>
        </a:effectLst>
      </dgm:spPr>
      <dgm:t>
        <a:bodyPr/>
        <a:lstStyle/>
        <a:p>
          <a:r>
            <a:rPr lang="en-US" dirty="0">
              <a:solidFill>
                <a:schemeClr val="bg2">
                  <a:lumMod val="25000"/>
                </a:schemeClr>
              </a:solidFill>
            </a:rPr>
            <a:t>2024</a:t>
          </a:r>
        </a:p>
      </dgm:t>
    </dgm:pt>
    <dgm:pt modelId="{252A1B71-8C1D-4645-8C73-986F284E6058}" type="parTrans" cxnId="{99250293-F13D-41C9-9650-D2278DE063C0}">
      <dgm:prSet/>
      <dgm:spPr/>
      <dgm:t>
        <a:bodyPr/>
        <a:lstStyle/>
        <a:p>
          <a:endParaRPr lang="en-US"/>
        </a:p>
      </dgm:t>
    </dgm:pt>
    <dgm:pt modelId="{176F340F-A93E-4997-8DB3-212F8EBC7A70}" type="sibTrans" cxnId="{99250293-F13D-41C9-9650-D2278DE063C0}">
      <dgm:prSet/>
      <dgm:spPr/>
      <dgm:t>
        <a:bodyPr/>
        <a:lstStyle/>
        <a:p>
          <a:endParaRPr lang="en-US"/>
        </a:p>
      </dgm:t>
    </dgm:pt>
    <dgm:pt modelId="{F423F718-F28F-48C0-A7F1-608208AF14FD}" type="pres">
      <dgm:prSet presAssocID="{D95392E8-C341-4FB0-A92D-61E571148AD5}" presName="Name0" presStyleCnt="0">
        <dgm:presLayoutVars>
          <dgm:dir/>
          <dgm:animLvl val="lvl"/>
          <dgm:resizeHandles val="exact"/>
        </dgm:presLayoutVars>
      </dgm:prSet>
      <dgm:spPr/>
    </dgm:pt>
    <dgm:pt modelId="{F152421B-F2D1-40CA-BAC5-4AABE5E98A81}" type="pres">
      <dgm:prSet presAssocID="{2C0E293E-6298-483E-9186-EF269AB9EA23}" presName="parTxOnly" presStyleLbl="node1" presStyleIdx="0" presStyleCnt="7">
        <dgm:presLayoutVars>
          <dgm:chMax val="0"/>
          <dgm:chPref val="0"/>
          <dgm:bulletEnabled val="1"/>
        </dgm:presLayoutVars>
      </dgm:prSet>
      <dgm:spPr/>
    </dgm:pt>
    <dgm:pt modelId="{7964B4CA-915E-4822-AFC2-B21F1242C599}" type="pres">
      <dgm:prSet presAssocID="{7991DC0B-8679-4BC3-896D-CA8518939C34}" presName="parTxOnlySpace" presStyleCnt="0"/>
      <dgm:spPr/>
    </dgm:pt>
    <dgm:pt modelId="{3CE81943-E8A9-4C92-A6C3-35202F9D5311}" type="pres">
      <dgm:prSet presAssocID="{C08909CC-994F-4AB9-BD92-46FBA5077716}" presName="parTxOnly" presStyleLbl="node1" presStyleIdx="1" presStyleCnt="7">
        <dgm:presLayoutVars>
          <dgm:chMax val="0"/>
          <dgm:chPref val="0"/>
          <dgm:bulletEnabled val="1"/>
        </dgm:presLayoutVars>
      </dgm:prSet>
      <dgm:spPr/>
    </dgm:pt>
    <dgm:pt modelId="{377CEABA-9CD1-4905-B6CE-CD69A3A3F56A}" type="pres">
      <dgm:prSet presAssocID="{EDD449ED-8F03-4DEB-A014-F97C97F2C1DE}" presName="parTxOnlySpace" presStyleCnt="0"/>
      <dgm:spPr/>
    </dgm:pt>
    <dgm:pt modelId="{3FE4D532-2DEB-41A7-95B5-51BC0D85B0B2}" type="pres">
      <dgm:prSet presAssocID="{4BB5C647-66D8-4FDA-A5D6-679D369CA0CA}" presName="parTxOnly" presStyleLbl="node1" presStyleIdx="2" presStyleCnt="7">
        <dgm:presLayoutVars>
          <dgm:chMax val="0"/>
          <dgm:chPref val="0"/>
          <dgm:bulletEnabled val="1"/>
        </dgm:presLayoutVars>
      </dgm:prSet>
      <dgm:spPr/>
    </dgm:pt>
    <dgm:pt modelId="{77A5D2F6-24CE-4FDA-9414-E327101DE2A9}" type="pres">
      <dgm:prSet presAssocID="{DABBF88D-7D66-451B-BA0E-1E10455CF523}" presName="parTxOnlySpace" presStyleCnt="0"/>
      <dgm:spPr/>
    </dgm:pt>
    <dgm:pt modelId="{40D00167-250E-4AF7-98BA-530CEF169415}" type="pres">
      <dgm:prSet presAssocID="{47C850E6-A90A-473F-92A7-41199A765320}" presName="parTxOnly" presStyleLbl="node1" presStyleIdx="3" presStyleCnt="7">
        <dgm:presLayoutVars>
          <dgm:chMax val="0"/>
          <dgm:chPref val="0"/>
          <dgm:bulletEnabled val="1"/>
        </dgm:presLayoutVars>
      </dgm:prSet>
      <dgm:spPr/>
    </dgm:pt>
    <dgm:pt modelId="{BF09D6BA-D0DF-4C61-8AEE-7CC71A403AA5}" type="pres">
      <dgm:prSet presAssocID="{AA8F5C6F-1679-4D4A-BE01-5FA6DEA8181E}" presName="parTxOnlySpace" presStyleCnt="0"/>
      <dgm:spPr/>
    </dgm:pt>
    <dgm:pt modelId="{7B9C3D89-1588-49A3-ADC3-EA51803A79C0}" type="pres">
      <dgm:prSet presAssocID="{1A0437D4-85DB-463E-A3DD-9499C5E80659}" presName="parTxOnly" presStyleLbl="node1" presStyleIdx="4" presStyleCnt="7">
        <dgm:presLayoutVars>
          <dgm:chMax val="0"/>
          <dgm:chPref val="0"/>
          <dgm:bulletEnabled val="1"/>
        </dgm:presLayoutVars>
      </dgm:prSet>
      <dgm:spPr/>
    </dgm:pt>
    <dgm:pt modelId="{4A8E360D-E1D8-43BA-92CD-1E25C8E0A349}" type="pres">
      <dgm:prSet presAssocID="{12323D30-0C29-4D20-B430-92E9FE62A451}" presName="parTxOnlySpace" presStyleCnt="0"/>
      <dgm:spPr/>
    </dgm:pt>
    <dgm:pt modelId="{201A1DE2-73DE-41C2-87D2-9295A7A9C94A}" type="pres">
      <dgm:prSet presAssocID="{53AAD273-49D7-4210-8DD6-AED2D508F148}" presName="parTxOnly" presStyleLbl="node1" presStyleIdx="5" presStyleCnt="7">
        <dgm:presLayoutVars>
          <dgm:chMax val="0"/>
          <dgm:chPref val="0"/>
          <dgm:bulletEnabled val="1"/>
        </dgm:presLayoutVars>
      </dgm:prSet>
      <dgm:spPr/>
    </dgm:pt>
    <dgm:pt modelId="{BFC74A48-D9FB-4128-8F1E-A38E4346D659}" type="pres">
      <dgm:prSet presAssocID="{BEF100D2-8B13-45B0-B548-06DCFE61ED29}" presName="parTxOnlySpace" presStyleCnt="0"/>
      <dgm:spPr/>
    </dgm:pt>
    <dgm:pt modelId="{643B7E29-2C93-4FA5-8210-7FC32823D495}" type="pres">
      <dgm:prSet presAssocID="{135CE0DC-6156-408F-A11A-D8E6B0F530EA}" presName="parTxOnly" presStyleLbl="node1" presStyleIdx="6" presStyleCnt="7">
        <dgm:presLayoutVars>
          <dgm:chMax val="0"/>
          <dgm:chPref val="0"/>
          <dgm:bulletEnabled val="1"/>
        </dgm:presLayoutVars>
      </dgm:prSet>
      <dgm:spPr/>
    </dgm:pt>
  </dgm:ptLst>
  <dgm:cxnLst>
    <dgm:cxn modelId="{5184B002-C72E-4008-85B6-49394FF271AC}" srcId="{D95392E8-C341-4FB0-A92D-61E571148AD5}" destId="{C08909CC-994F-4AB9-BD92-46FBA5077716}" srcOrd="1" destOrd="0" parTransId="{A3430C62-8CEF-4ABA-B6BE-A8ABC2E95153}" sibTransId="{EDD449ED-8F03-4DEB-A014-F97C97F2C1DE}"/>
    <dgm:cxn modelId="{2FDB2206-4AC8-44BF-8A30-04D201088A3C}" type="presOf" srcId="{47C850E6-A90A-473F-92A7-41199A765320}" destId="{40D00167-250E-4AF7-98BA-530CEF169415}" srcOrd="0" destOrd="0" presId="urn:microsoft.com/office/officeart/2005/8/layout/chevron1"/>
    <dgm:cxn modelId="{13CA922A-5F81-45A0-BB2D-52247AF545F7}" type="presOf" srcId="{4BB5C647-66D8-4FDA-A5D6-679D369CA0CA}" destId="{3FE4D532-2DEB-41A7-95B5-51BC0D85B0B2}" srcOrd="0" destOrd="0" presId="urn:microsoft.com/office/officeart/2005/8/layout/chevron1"/>
    <dgm:cxn modelId="{BA84FE5B-FEB8-4A8E-8E86-302A221B57F5}" srcId="{D95392E8-C341-4FB0-A92D-61E571148AD5}" destId="{4BB5C647-66D8-4FDA-A5D6-679D369CA0CA}" srcOrd="2" destOrd="0" parTransId="{119380D8-B549-4B71-A584-AC22A6A8AB81}" sibTransId="{DABBF88D-7D66-451B-BA0E-1E10455CF523}"/>
    <dgm:cxn modelId="{6B636779-D595-405E-8ACE-5ACD6031EA13}" srcId="{D95392E8-C341-4FB0-A92D-61E571148AD5}" destId="{47C850E6-A90A-473F-92A7-41199A765320}" srcOrd="3" destOrd="0" parTransId="{6BAF59AF-2EFF-4FCA-816B-983A4430748B}" sibTransId="{AA8F5C6F-1679-4D4A-BE01-5FA6DEA8181E}"/>
    <dgm:cxn modelId="{7C00FC88-4683-4137-95B4-BCF96D92255D}" srcId="{D95392E8-C341-4FB0-A92D-61E571148AD5}" destId="{53AAD273-49D7-4210-8DD6-AED2D508F148}" srcOrd="5" destOrd="0" parTransId="{CDB50741-BF05-44E8-8DC3-6E25F048EAEC}" sibTransId="{BEF100D2-8B13-45B0-B548-06DCFE61ED29}"/>
    <dgm:cxn modelId="{99250293-F13D-41C9-9650-D2278DE063C0}" srcId="{D95392E8-C341-4FB0-A92D-61E571148AD5}" destId="{135CE0DC-6156-408F-A11A-D8E6B0F530EA}" srcOrd="6" destOrd="0" parTransId="{252A1B71-8C1D-4645-8C73-986F284E6058}" sibTransId="{176F340F-A93E-4997-8DB3-212F8EBC7A70}"/>
    <dgm:cxn modelId="{2A2D3499-2E97-4536-8F7F-20687E548A78}" type="presOf" srcId="{53AAD273-49D7-4210-8DD6-AED2D508F148}" destId="{201A1DE2-73DE-41C2-87D2-9295A7A9C94A}" srcOrd="0" destOrd="0" presId="urn:microsoft.com/office/officeart/2005/8/layout/chevron1"/>
    <dgm:cxn modelId="{5193CFA1-C331-48C5-A70E-13FDCAFEF87A}" type="presOf" srcId="{D95392E8-C341-4FB0-A92D-61E571148AD5}" destId="{F423F718-F28F-48C0-A7F1-608208AF14FD}" srcOrd="0" destOrd="0" presId="urn:microsoft.com/office/officeart/2005/8/layout/chevron1"/>
    <dgm:cxn modelId="{E7C353A2-090B-418A-B210-660D3292459A}" srcId="{D95392E8-C341-4FB0-A92D-61E571148AD5}" destId="{2C0E293E-6298-483E-9186-EF269AB9EA23}" srcOrd="0" destOrd="0" parTransId="{70A3CED6-CC45-4514-BA2F-3FD78AF8566C}" sibTransId="{7991DC0B-8679-4BC3-896D-CA8518939C34}"/>
    <dgm:cxn modelId="{BF8E7BAA-A694-41B9-AA5B-9C54621837EE}" type="presOf" srcId="{1A0437D4-85DB-463E-A3DD-9499C5E80659}" destId="{7B9C3D89-1588-49A3-ADC3-EA51803A79C0}" srcOrd="0" destOrd="0" presId="urn:microsoft.com/office/officeart/2005/8/layout/chevron1"/>
    <dgm:cxn modelId="{26E5B0AB-9063-434A-A3D2-8BB43380A889}" type="presOf" srcId="{C08909CC-994F-4AB9-BD92-46FBA5077716}" destId="{3CE81943-E8A9-4C92-A6C3-35202F9D5311}" srcOrd="0" destOrd="0" presId="urn:microsoft.com/office/officeart/2005/8/layout/chevron1"/>
    <dgm:cxn modelId="{A7FADCEC-0F1F-4498-B8B2-12AF1B297C6E}" srcId="{D95392E8-C341-4FB0-A92D-61E571148AD5}" destId="{1A0437D4-85DB-463E-A3DD-9499C5E80659}" srcOrd="4" destOrd="0" parTransId="{AB7C335E-C49E-49AA-80C7-5DCBECF59AC9}" sibTransId="{12323D30-0C29-4D20-B430-92E9FE62A451}"/>
    <dgm:cxn modelId="{17703CF1-87C6-4CD3-8445-00ADEF9AAFB2}" type="presOf" srcId="{2C0E293E-6298-483E-9186-EF269AB9EA23}" destId="{F152421B-F2D1-40CA-BAC5-4AABE5E98A81}" srcOrd="0" destOrd="0" presId="urn:microsoft.com/office/officeart/2005/8/layout/chevron1"/>
    <dgm:cxn modelId="{E94D8DFB-47F1-4A26-9938-E6E093AAD58C}" type="presOf" srcId="{135CE0DC-6156-408F-A11A-D8E6B0F530EA}" destId="{643B7E29-2C93-4FA5-8210-7FC32823D495}" srcOrd="0" destOrd="0" presId="urn:microsoft.com/office/officeart/2005/8/layout/chevron1"/>
    <dgm:cxn modelId="{AEA04E8C-A7EC-4D68-B330-62C85B1FC0CB}" type="presParOf" srcId="{F423F718-F28F-48C0-A7F1-608208AF14FD}" destId="{F152421B-F2D1-40CA-BAC5-4AABE5E98A81}" srcOrd="0" destOrd="0" presId="urn:microsoft.com/office/officeart/2005/8/layout/chevron1"/>
    <dgm:cxn modelId="{AA725F94-9287-4FE1-9E8D-52148795B3E6}" type="presParOf" srcId="{F423F718-F28F-48C0-A7F1-608208AF14FD}" destId="{7964B4CA-915E-4822-AFC2-B21F1242C599}" srcOrd="1" destOrd="0" presId="urn:microsoft.com/office/officeart/2005/8/layout/chevron1"/>
    <dgm:cxn modelId="{0603AAFC-3860-4C2F-858A-5262D1FA03B6}" type="presParOf" srcId="{F423F718-F28F-48C0-A7F1-608208AF14FD}" destId="{3CE81943-E8A9-4C92-A6C3-35202F9D5311}" srcOrd="2" destOrd="0" presId="urn:microsoft.com/office/officeart/2005/8/layout/chevron1"/>
    <dgm:cxn modelId="{0E23D609-0E66-4B6D-98D9-4EFCFE0249DE}" type="presParOf" srcId="{F423F718-F28F-48C0-A7F1-608208AF14FD}" destId="{377CEABA-9CD1-4905-B6CE-CD69A3A3F56A}" srcOrd="3" destOrd="0" presId="urn:microsoft.com/office/officeart/2005/8/layout/chevron1"/>
    <dgm:cxn modelId="{29068C43-5488-4D86-A421-226B89C4ABBB}" type="presParOf" srcId="{F423F718-F28F-48C0-A7F1-608208AF14FD}" destId="{3FE4D532-2DEB-41A7-95B5-51BC0D85B0B2}" srcOrd="4" destOrd="0" presId="urn:microsoft.com/office/officeart/2005/8/layout/chevron1"/>
    <dgm:cxn modelId="{F97E5821-8416-402C-AB0A-7DFE0FE33815}" type="presParOf" srcId="{F423F718-F28F-48C0-A7F1-608208AF14FD}" destId="{77A5D2F6-24CE-4FDA-9414-E327101DE2A9}" srcOrd="5" destOrd="0" presId="urn:microsoft.com/office/officeart/2005/8/layout/chevron1"/>
    <dgm:cxn modelId="{389D6615-3C4F-4C11-AAC4-7E10E0C601B9}" type="presParOf" srcId="{F423F718-F28F-48C0-A7F1-608208AF14FD}" destId="{40D00167-250E-4AF7-98BA-530CEF169415}" srcOrd="6" destOrd="0" presId="urn:microsoft.com/office/officeart/2005/8/layout/chevron1"/>
    <dgm:cxn modelId="{C302FB29-E5F4-4C85-8DFE-865531CB6D5A}" type="presParOf" srcId="{F423F718-F28F-48C0-A7F1-608208AF14FD}" destId="{BF09D6BA-D0DF-4C61-8AEE-7CC71A403AA5}" srcOrd="7" destOrd="0" presId="urn:microsoft.com/office/officeart/2005/8/layout/chevron1"/>
    <dgm:cxn modelId="{AF0C7049-5F6B-40FA-A781-5FA1423D2DA1}" type="presParOf" srcId="{F423F718-F28F-48C0-A7F1-608208AF14FD}" destId="{7B9C3D89-1588-49A3-ADC3-EA51803A79C0}" srcOrd="8" destOrd="0" presId="urn:microsoft.com/office/officeart/2005/8/layout/chevron1"/>
    <dgm:cxn modelId="{C45C3271-62B1-430D-AA38-7C51AFAB7AD3}" type="presParOf" srcId="{F423F718-F28F-48C0-A7F1-608208AF14FD}" destId="{4A8E360D-E1D8-43BA-92CD-1E25C8E0A349}" srcOrd="9" destOrd="0" presId="urn:microsoft.com/office/officeart/2005/8/layout/chevron1"/>
    <dgm:cxn modelId="{293AF2F0-4D64-4958-A413-D71D94E3B059}" type="presParOf" srcId="{F423F718-F28F-48C0-A7F1-608208AF14FD}" destId="{201A1DE2-73DE-41C2-87D2-9295A7A9C94A}" srcOrd="10" destOrd="0" presId="urn:microsoft.com/office/officeart/2005/8/layout/chevron1"/>
    <dgm:cxn modelId="{85EE39ED-3150-4305-B97B-3BB26D9B5C1C}" type="presParOf" srcId="{F423F718-F28F-48C0-A7F1-608208AF14FD}" destId="{BFC74A48-D9FB-4128-8F1E-A38E4346D659}" srcOrd="11" destOrd="0" presId="urn:microsoft.com/office/officeart/2005/8/layout/chevron1"/>
    <dgm:cxn modelId="{C14E9885-D4AB-4216-8372-618A69A54BD1}" type="presParOf" srcId="{F423F718-F28F-48C0-A7F1-608208AF14FD}" destId="{643B7E29-2C93-4FA5-8210-7FC32823D495}" srcOrd="12"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152421B-F2D1-40CA-BAC5-4AABE5E98A81}">
      <dsp:nvSpPr>
        <dsp:cNvPr id="0" name=""/>
        <dsp:cNvSpPr/>
      </dsp:nvSpPr>
      <dsp:spPr>
        <a:xfrm>
          <a:off x="0" y="2186334"/>
          <a:ext cx="1428749" cy="571499"/>
        </a:xfrm>
        <a:prstGeom prst="chevron">
          <a:avLst/>
        </a:prstGeom>
        <a:solidFill>
          <a:schemeClr val="tx1"/>
        </a:solidFill>
        <a:ln w="12700" cap="flat" cmpd="sng" algn="ctr">
          <a:solidFill>
            <a:schemeClr val="lt1">
              <a:hueOff val="0"/>
              <a:satOff val="0"/>
              <a:lumOff val="0"/>
              <a:alphaOff val="0"/>
            </a:schemeClr>
          </a:solid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108014" tIns="36005" rIns="36005" bIns="36005" numCol="1" spcCol="1270" anchor="ctr" anchorCtr="0">
          <a:noAutofit/>
        </a:bodyPr>
        <a:lstStyle/>
        <a:p>
          <a:pPr marL="0" lvl="0" indent="0" algn="ctr" defTabSz="1200150">
            <a:lnSpc>
              <a:spcPct val="90000"/>
            </a:lnSpc>
            <a:spcBef>
              <a:spcPct val="0"/>
            </a:spcBef>
            <a:spcAft>
              <a:spcPct val="35000"/>
            </a:spcAft>
            <a:buNone/>
          </a:pPr>
          <a:r>
            <a:rPr lang="en-US" sz="2700" kern="1200" dirty="0"/>
            <a:t>2018</a:t>
          </a:r>
        </a:p>
      </dsp:txBody>
      <dsp:txXfrm>
        <a:off x="285750" y="2186334"/>
        <a:ext cx="857250" cy="571499"/>
      </dsp:txXfrm>
    </dsp:sp>
    <dsp:sp modelId="{3CE81943-E8A9-4C92-A6C3-35202F9D5311}">
      <dsp:nvSpPr>
        <dsp:cNvPr id="0" name=""/>
        <dsp:cNvSpPr/>
      </dsp:nvSpPr>
      <dsp:spPr>
        <a:xfrm>
          <a:off x="1285875" y="2186334"/>
          <a:ext cx="1428749" cy="571499"/>
        </a:xfrm>
        <a:prstGeom prst="chevron">
          <a:avLst/>
        </a:prstGeom>
        <a:solidFill>
          <a:srgbClr val="121554"/>
        </a:solidFill>
        <a:ln w="12700" cap="flat" cmpd="sng" algn="ctr">
          <a:solidFill>
            <a:schemeClr val="lt1">
              <a:hueOff val="0"/>
              <a:satOff val="0"/>
              <a:lumOff val="0"/>
              <a:alphaOff val="0"/>
            </a:schemeClr>
          </a:solid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108014" tIns="36005" rIns="36005" bIns="36005" numCol="1" spcCol="1270" anchor="ctr" anchorCtr="0">
          <a:noAutofit/>
        </a:bodyPr>
        <a:lstStyle/>
        <a:p>
          <a:pPr marL="0" lvl="0" indent="0" algn="ctr" defTabSz="1200150">
            <a:lnSpc>
              <a:spcPct val="90000"/>
            </a:lnSpc>
            <a:spcBef>
              <a:spcPct val="0"/>
            </a:spcBef>
            <a:spcAft>
              <a:spcPct val="35000"/>
            </a:spcAft>
            <a:buNone/>
          </a:pPr>
          <a:r>
            <a:rPr lang="en-US" sz="2700" kern="1200" dirty="0"/>
            <a:t>2019</a:t>
          </a:r>
        </a:p>
      </dsp:txBody>
      <dsp:txXfrm>
        <a:off x="1571625" y="2186334"/>
        <a:ext cx="857250" cy="571499"/>
      </dsp:txXfrm>
    </dsp:sp>
    <dsp:sp modelId="{3FE4D532-2DEB-41A7-95B5-51BC0D85B0B2}">
      <dsp:nvSpPr>
        <dsp:cNvPr id="0" name=""/>
        <dsp:cNvSpPr/>
      </dsp:nvSpPr>
      <dsp:spPr>
        <a:xfrm>
          <a:off x="2571750" y="2186334"/>
          <a:ext cx="1428749" cy="571499"/>
        </a:xfrm>
        <a:prstGeom prst="chevron">
          <a:avLst/>
        </a:prstGeom>
        <a:solidFill>
          <a:srgbClr val="21279B"/>
        </a:solidFill>
        <a:ln w="12700" cap="flat" cmpd="sng" algn="ctr">
          <a:solidFill>
            <a:schemeClr val="lt1">
              <a:hueOff val="0"/>
              <a:satOff val="0"/>
              <a:lumOff val="0"/>
              <a:alphaOff val="0"/>
            </a:schemeClr>
          </a:solid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108014" tIns="36005" rIns="36005" bIns="36005" numCol="1" spcCol="1270" anchor="ctr" anchorCtr="0">
          <a:noAutofit/>
        </a:bodyPr>
        <a:lstStyle/>
        <a:p>
          <a:pPr marL="0" lvl="0" indent="0" algn="ctr" defTabSz="1200150">
            <a:lnSpc>
              <a:spcPct val="90000"/>
            </a:lnSpc>
            <a:spcBef>
              <a:spcPct val="0"/>
            </a:spcBef>
            <a:spcAft>
              <a:spcPct val="35000"/>
            </a:spcAft>
            <a:buNone/>
          </a:pPr>
          <a:r>
            <a:rPr lang="en-US" sz="2700" kern="1200" dirty="0"/>
            <a:t>2020</a:t>
          </a:r>
        </a:p>
      </dsp:txBody>
      <dsp:txXfrm>
        <a:off x="2857500" y="2186334"/>
        <a:ext cx="857250" cy="571499"/>
      </dsp:txXfrm>
    </dsp:sp>
    <dsp:sp modelId="{40D00167-250E-4AF7-98BA-530CEF169415}">
      <dsp:nvSpPr>
        <dsp:cNvPr id="0" name=""/>
        <dsp:cNvSpPr/>
      </dsp:nvSpPr>
      <dsp:spPr>
        <a:xfrm>
          <a:off x="3857625" y="2186334"/>
          <a:ext cx="1428749" cy="571499"/>
        </a:xfrm>
        <a:prstGeom prst="chevron">
          <a:avLst/>
        </a:prstGeom>
        <a:solidFill>
          <a:srgbClr val="383FD4"/>
        </a:solidFill>
        <a:ln w="12700" cap="flat" cmpd="sng" algn="ctr">
          <a:solidFill>
            <a:schemeClr val="lt1">
              <a:hueOff val="0"/>
              <a:satOff val="0"/>
              <a:lumOff val="0"/>
              <a:alphaOff val="0"/>
            </a:schemeClr>
          </a:solid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108014" tIns="36005" rIns="36005" bIns="36005" numCol="1" spcCol="1270" anchor="ctr" anchorCtr="0">
          <a:noAutofit/>
        </a:bodyPr>
        <a:lstStyle/>
        <a:p>
          <a:pPr marL="0" lvl="0" indent="0" algn="ctr" defTabSz="1200150">
            <a:lnSpc>
              <a:spcPct val="90000"/>
            </a:lnSpc>
            <a:spcBef>
              <a:spcPct val="0"/>
            </a:spcBef>
            <a:spcAft>
              <a:spcPct val="35000"/>
            </a:spcAft>
            <a:buNone/>
          </a:pPr>
          <a:r>
            <a:rPr lang="en-US" sz="2700" kern="1200" dirty="0"/>
            <a:t>2021</a:t>
          </a:r>
        </a:p>
      </dsp:txBody>
      <dsp:txXfrm>
        <a:off x="4143375" y="2186334"/>
        <a:ext cx="857250" cy="571499"/>
      </dsp:txXfrm>
    </dsp:sp>
    <dsp:sp modelId="{7B9C3D89-1588-49A3-ADC3-EA51803A79C0}">
      <dsp:nvSpPr>
        <dsp:cNvPr id="0" name=""/>
        <dsp:cNvSpPr/>
      </dsp:nvSpPr>
      <dsp:spPr>
        <a:xfrm>
          <a:off x="5143500" y="2186334"/>
          <a:ext cx="1428749" cy="571499"/>
        </a:xfrm>
        <a:prstGeom prst="chevron">
          <a:avLst/>
        </a:prstGeom>
        <a:solidFill>
          <a:srgbClr val="7A7FE2"/>
        </a:solidFill>
        <a:ln w="12700" cap="flat" cmpd="sng" algn="ctr">
          <a:solidFill>
            <a:schemeClr val="lt1">
              <a:hueOff val="0"/>
              <a:satOff val="0"/>
              <a:lumOff val="0"/>
              <a:alphaOff val="0"/>
            </a:schemeClr>
          </a:solid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108014" tIns="36005" rIns="36005" bIns="36005" numCol="1" spcCol="1270" anchor="ctr" anchorCtr="0">
          <a:noAutofit/>
        </a:bodyPr>
        <a:lstStyle/>
        <a:p>
          <a:pPr marL="0" lvl="0" indent="0" algn="ctr" defTabSz="1200150">
            <a:lnSpc>
              <a:spcPct val="90000"/>
            </a:lnSpc>
            <a:spcBef>
              <a:spcPct val="0"/>
            </a:spcBef>
            <a:spcAft>
              <a:spcPct val="35000"/>
            </a:spcAft>
            <a:buNone/>
          </a:pPr>
          <a:r>
            <a:rPr lang="en-US" sz="2700" kern="1200" dirty="0"/>
            <a:t>2022</a:t>
          </a:r>
        </a:p>
      </dsp:txBody>
      <dsp:txXfrm>
        <a:off x="5429250" y="2186334"/>
        <a:ext cx="857250" cy="571499"/>
      </dsp:txXfrm>
    </dsp:sp>
    <dsp:sp modelId="{201A1DE2-73DE-41C2-87D2-9295A7A9C94A}">
      <dsp:nvSpPr>
        <dsp:cNvPr id="0" name=""/>
        <dsp:cNvSpPr/>
      </dsp:nvSpPr>
      <dsp:spPr>
        <a:xfrm>
          <a:off x="6429375" y="2186334"/>
          <a:ext cx="1428749" cy="571499"/>
        </a:xfrm>
        <a:prstGeom prst="chevron">
          <a:avLst/>
        </a:prstGeom>
        <a:solidFill>
          <a:srgbClr val="BFBFBF"/>
        </a:solidFill>
        <a:ln w="12700" cap="flat" cmpd="sng" algn="ctr">
          <a:solidFill>
            <a:schemeClr val="tx1"/>
          </a:solid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108014" tIns="36005" rIns="36005" bIns="36005" numCol="1" spcCol="1270" anchor="ctr" anchorCtr="0">
          <a:noAutofit/>
        </a:bodyPr>
        <a:lstStyle/>
        <a:p>
          <a:pPr marL="0" lvl="0" indent="0" algn="ctr" defTabSz="1200150">
            <a:lnSpc>
              <a:spcPct val="90000"/>
            </a:lnSpc>
            <a:spcBef>
              <a:spcPct val="0"/>
            </a:spcBef>
            <a:spcAft>
              <a:spcPct val="35000"/>
            </a:spcAft>
            <a:buNone/>
          </a:pPr>
          <a:r>
            <a:rPr lang="en-US" sz="2700" kern="1200" dirty="0">
              <a:solidFill>
                <a:schemeClr val="tx1"/>
              </a:solidFill>
            </a:rPr>
            <a:t>2023</a:t>
          </a:r>
        </a:p>
      </dsp:txBody>
      <dsp:txXfrm>
        <a:off x="6715125" y="2186334"/>
        <a:ext cx="857250" cy="571499"/>
      </dsp:txXfrm>
    </dsp:sp>
    <dsp:sp modelId="{643B7E29-2C93-4FA5-8210-7FC32823D495}">
      <dsp:nvSpPr>
        <dsp:cNvPr id="0" name=""/>
        <dsp:cNvSpPr/>
      </dsp:nvSpPr>
      <dsp:spPr>
        <a:xfrm>
          <a:off x="7715250" y="2186334"/>
          <a:ext cx="1428749" cy="571499"/>
        </a:xfrm>
        <a:prstGeom prst="chevron">
          <a:avLst/>
        </a:prstGeom>
        <a:solidFill>
          <a:schemeClr val="bg1"/>
        </a:solidFill>
        <a:ln w="12700" cap="flat" cmpd="sng" algn="ctr">
          <a:solidFill>
            <a:schemeClr val="tx1"/>
          </a:solid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108014" tIns="36005" rIns="36005" bIns="36005" numCol="1" spcCol="1270" anchor="ctr" anchorCtr="0">
          <a:noAutofit/>
        </a:bodyPr>
        <a:lstStyle/>
        <a:p>
          <a:pPr marL="0" lvl="0" indent="0" algn="ctr" defTabSz="1200150">
            <a:lnSpc>
              <a:spcPct val="90000"/>
            </a:lnSpc>
            <a:spcBef>
              <a:spcPct val="0"/>
            </a:spcBef>
            <a:spcAft>
              <a:spcPct val="35000"/>
            </a:spcAft>
            <a:buNone/>
          </a:pPr>
          <a:r>
            <a:rPr lang="en-US" sz="2700" kern="1200" dirty="0">
              <a:solidFill>
                <a:schemeClr val="bg2">
                  <a:lumMod val="25000"/>
                </a:schemeClr>
              </a:solidFill>
            </a:rPr>
            <a:t>2024</a:t>
          </a:r>
        </a:p>
      </dsp:txBody>
      <dsp:txXfrm>
        <a:off x="8001000" y="2186334"/>
        <a:ext cx="857250" cy="571499"/>
      </dsp:txXfrm>
    </dsp:sp>
  </dsp:spTree>
</dsp:drawing>
</file>

<file path=ppt/diagrams/layout1.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01FCEAE6-5675-D7EA-E927-970E0B671A23}"/>
              </a:ext>
            </a:extLst>
          </p:cNvPr>
          <p:cNvSpPr>
            <a:spLocks noGrp="1"/>
          </p:cNvSpPr>
          <p:nvPr>
            <p:ph type="hdr" sz="quarter"/>
          </p:nvPr>
        </p:nvSpPr>
        <p:spPr>
          <a:xfrm>
            <a:off x="0" y="0"/>
            <a:ext cx="3038475" cy="466725"/>
          </a:xfrm>
          <a:prstGeom prst="rect">
            <a:avLst/>
          </a:prstGeom>
        </p:spPr>
        <p:txBody>
          <a:bodyPr vert="horz" wrap="square" lIns="93177" tIns="46589" rIns="93177" bIns="46589" numCol="1" anchor="t" anchorCtr="0" compatLnSpc="1">
            <a:prstTxWarp prst="textNoShape">
              <a:avLst/>
            </a:prstTxWarp>
          </a:bodyPr>
          <a:lstStyle>
            <a:lvl1pPr eaLnBrk="1" hangingPunct="1">
              <a:defRPr sz="1200"/>
            </a:lvl1pPr>
          </a:lstStyle>
          <a:p>
            <a:pPr>
              <a:defRPr/>
            </a:pPr>
            <a:endParaRPr lang="en-US" altLang="en-US"/>
          </a:p>
        </p:txBody>
      </p:sp>
      <p:sp>
        <p:nvSpPr>
          <p:cNvPr id="3" name="Date Placeholder 2">
            <a:extLst>
              <a:ext uri="{FF2B5EF4-FFF2-40B4-BE49-F238E27FC236}">
                <a16:creationId xmlns:a16="http://schemas.microsoft.com/office/drawing/2014/main" id="{DF4B9F9B-C169-EA82-9D1E-05991683976C}"/>
              </a:ext>
            </a:extLst>
          </p:cNvPr>
          <p:cNvSpPr>
            <a:spLocks noGrp="1"/>
          </p:cNvSpPr>
          <p:nvPr>
            <p:ph type="dt" sz="quarter" idx="1"/>
          </p:nvPr>
        </p:nvSpPr>
        <p:spPr>
          <a:xfrm>
            <a:off x="3970338" y="0"/>
            <a:ext cx="3038475" cy="466725"/>
          </a:xfrm>
          <a:prstGeom prst="rect">
            <a:avLst/>
          </a:prstGeom>
        </p:spPr>
        <p:txBody>
          <a:bodyPr vert="horz" wrap="square" lIns="93177" tIns="46589" rIns="93177" bIns="46589" numCol="1" anchor="t" anchorCtr="0" compatLnSpc="1">
            <a:prstTxWarp prst="textNoShape">
              <a:avLst/>
            </a:prstTxWarp>
          </a:bodyPr>
          <a:lstStyle>
            <a:lvl1pPr algn="r" eaLnBrk="1" hangingPunct="1">
              <a:defRPr sz="1200"/>
            </a:lvl1pPr>
          </a:lstStyle>
          <a:p>
            <a:pPr>
              <a:defRPr/>
            </a:pPr>
            <a:fld id="{EE8513A3-BCA1-4A4F-BFB6-148A2D0005DE}" type="datetimeFigureOut">
              <a:rPr lang="en-US" altLang="en-US"/>
              <a:pPr>
                <a:defRPr/>
              </a:pPr>
              <a:t>11/12/2024</a:t>
            </a:fld>
            <a:endParaRPr lang="en-US" altLang="en-US"/>
          </a:p>
        </p:txBody>
      </p:sp>
      <p:sp>
        <p:nvSpPr>
          <p:cNvPr id="4" name="Footer Placeholder 3">
            <a:extLst>
              <a:ext uri="{FF2B5EF4-FFF2-40B4-BE49-F238E27FC236}">
                <a16:creationId xmlns:a16="http://schemas.microsoft.com/office/drawing/2014/main" id="{A03ED0DA-1150-945F-66EC-5FDE450F2FBF}"/>
              </a:ext>
            </a:extLst>
          </p:cNvPr>
          <p:cNvSpPr>
            <a:spLocks noGrp="1"/>
          </p:cNvSpPr>
          <p:nvPr>
            <p:ph type="ftr" sz="quarter" idx="2"/>
          </p:nvPr>
        </p:nvSpPr>
        <p:spPr>
          <a:xfrm>
            <a:off x="0" y="8829675"/>
            <a:ext cx="3038475" cy="466725"/>
          </a:xfrm>
          <a:prstGeom prst="rect">
            <a:avLst/>
          </a:prstGeom>
        </p:spPr>
        <p:txBody>
          <a:bodyPr vert="horz" wrap="square" lIns="93177" tIns="46589" rIns="93177" bIns="46589" numCol="1" anchor="b" anchorCtr="0" compatLnSpc="1">
            <a:prstTxWarp prst="textNoShape">
              <a:avLst/>
            </a:prstTxWarp>
          </a:bodyPr>
          <a:lstStyle>
            <a:lvl1pPr eaLnBrk="1" hangingPunct="1">
              <a:defRPr sz="1200"/>
            </a:lvl1pPr>
          </a:lstStyle>
          <a:p>
            <a:pPr>
              <a:defRPr/>
            </a:pPr>
            <a:endParaRPr lang="en-US" altLang="en-US"/>
          </a:p>
        </p:txBody>
      </p:sp>
      <p:sp>
        <p:nvSpPr>
          <p:cNvPr id="5" name="Slide Number Placeholder 4">
            <a:extLst>
              <a:ext uri="{FF2B5EF4-FFF2-40B4-BE49-F238E27FC236}">
                <a16:creationId xmlns:a16="http://schemas.microsoft.com/office/drawing/2014/main" id="{9BD4B2E4-9122-00D5-D6BE-82D557A54F20}"/>
              </a:ext>
            </a:extLst>
          </p:cNvPr>
          <p:cNvSpPr>
            <a:spLocks noGrp="1"/>
          </p:cNvSpPr>
          <p:nvPr>
            <p:ph type="sldNum" sz="quarter" idx="3"/>
          </p:nvPr>
        </p:nvSpPr>
        <p:spPr>
          <a:xfrm>
            <a:off x="3970338" y="8829675"/>
            <a:ext cx="3038475" cy="466725"/>
          </a:xfrm>
          <a:prstGeom prst="rect">
            <a:avLst/>
          </a:prstGeom>
        </p:spPr>
        <p:txBody>
          <a:bodyPr vert="horz" wrap="square" lIns="93177" tIns="46589" rIns="93177" bIns="46589" numCol="1" anchor="b" anchorCtr="0" compatLnSpc="1">
            <a:prstTxWarp prst="textNoShape">
              <a:avLst/>
            </a:prstTxWarp>
          </a:bodyPr>
          <a:lstStyle>
            <a:lvl1pPr algn="r" eaLnBrk="1" hangingPunct="1">
              <a:defRPr sz="1200"/>
            </a:lvl1pPr>
          </a:lstStyle>
          <a:p>
            <a:pPr>
              <a:defRPr/>
            </a:pPr>
            <a:fld id="{DA2EC864-DDAD-45CE-BA1D-FF7BBAAF70BC}" type="slidenum">
              <a:rPr lang="en-US" altLang="en-US"/>
              <a:pPr>
                <a:defRPr/>
              </a:pPr>
              <a:t>‹#›</a:t>
            </a:fld>
            <a:endParaRPr lang="en-US"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A7FEA49-735B-3671-5873-9F3C15BA94C6}"/>
              </a:ext>
            </a:extLst>
          </p:cNvPr>
          <p:cNvSpPr>
            <a:spLocks noGrp="1"/>
          </p:cNvSpPr>
          <p:nvPr>
            <p:ph type="hdr" sz="quarter"/>
          </p:nvPr>
        </p:nvSpPr>
        <p:spPr>
          <a:xfrm>
            <a:off x="0" y="0"/>
            <a:ext cx="3038475" cy="466725"/>
          </a:xfrm>
          <a:prstGeom prst="rect">
            <a:avLst/>
          </a:prstGeom>
        </p:spPr>
        <p:txBody>
          <a:bodyPr vert="horz" wrap="square" lIns="93177" tIns="46589" rIns="93177" bIns="46589" numCol="1" anchor="t" anchorCtr="0" compatLnSpc="1">
            <a:prstTxWarp prst="textNoShape">
              <a:avLst/>
            </a:prstTxWarp>
          </a:bodyPr>
          <a:lstStyle>
            <a:lvl1pPr eaLnBrk="1" hangingPunct="1">
              <a:defRPr sz="1200"/>
            </a:lvl1pPr>
          </a:lstStyle>
          <a:p>
            <a:pPr>
              <a:defRPr/>
            </a:pPr>
            <a:endParaRPr lang="en-US" altLang="en-US"/>
          </a:p>
        </p:txBody>
      </p:sp>
      <p:sp>
        <p:nvSpPr>
          <p:cNvPr id="3" name="Date Placeholder 2">
            <a:extLst>
              <a:ext uri="{FF2B5EF4-FFF2-40B4-BE49-F238E27FC236}">
                <a16:creationId xmlns:a16="http://schemas.microsoft.com/office/drawing/2014/main" id="{2D72D6CE-1254-DF06-1CD6-6B822A4A735E}"/>
              </a:ext>
            </a:extLst>
          </p:cNvPr>
          <p:cNvSpPr>
            <a:spLocks noGrp="1"/>
          </p:cNvSpPr>
          <p:nvPr>
            <p:ph type="dt" idx="1"/>
          </p:nvPr>
        </p:nvSpPr>
        <p:spPr>
          <a:xfrm>
            <a:off x="3970338" y="0"/>
            <a:ext cx="3038475" cy="466725"/>
          </a:xfrm>
          <a:prstGeom prst="rect">
            <a:avLst/>
          </a:prstGeom>
        </p:spPr>
        <p:txBody>
          <a:bodyPr vert="horz" wrap="square" lIns="93177" tIns="46589" rIns="93177" bIns="46589" numCol="1" anchor="t" anchorCtr="0" compatLnSpc="1">
            <a:prstTxWarp prst="textNoShape">
              <a:avLst/>
            </a:prstTxWarp>
          </a:bodyPr>
          <a:lstStyle>
            <a:lvl1pPr algn="r" eaLnBrk="1" hangingPunct="1">
              <a:defRPr sz="1200"/>
            </a:lvl1pPr>
          </a:lstStyle>
          <a:p>
            <a:pPr>
              <a:defRPr/>
            </a:pPr>
            <a:fld id="{A30AD5DF-B812-4945-BA76-3B4DBDC858C7}" type="datetimeFigureOut">
              <a:rPr lang="en-US" altLang="en-US"/>
              <a:pPr>
                <a:defRPr/>
              </a:pPr>
              <a:t>11/12/2024</a:t>
            </a:fld>
            <a:endParaRPr lang="en-US" altLang="en-US"/>
          </a:p>
        </p:txBody>
      </p:sp>
      <p:sp>
        <p:nvSpPr>
          <p:cNvPr id="4" name="Slide Image Placeholder 3">
            <a:extLst>
              <a:ext uri="{FF2B5EF4-FFF2-40B4-BE49-F238E27FC236}">
                <a16:creationId xmlns:a16="http://schemas.microsoft.com/office/drawing/2014/main" id="{5F8460EA-9C8C-2B41-8890-4640742396B3}"/>
              </a:ext>
            </a:extLst>
          </p:cNvPr>
          <p:cNvSpPr>
            <a:spLocks noGrp="1" noRot="1" noChangeAspect="1"/>
          </p:cNvSpPr>
          <p:nvPr>
            <p:ph type="sldImg" idx="2"/>
          </p:nvPr>
        </p:nvSpPr>
        <p:spPr>
          <a:xfrm>
            <a:off x="1414463" y="1162050"/>
            <a:ext cx="4181475" cy="3136900"/>
          </a:xfrm>
          <a:prstGeom prst="rect">
            <a:avLst/>
          </a:prstGeom>
          <a:noFill/>
          <a:ln w="12700">
            <a:solidFill>
              <a:prstClr val="black"/>
            </a:solidFill>
          </a:ln>
        </p:spPr>
        <p:txBody>
          <a:bodyPr vert="horz" lIns="93177" tIns="46589" rIns="93177" bIns="46589" rtlCol="0" anchor="ctr"/>
          <a:lstStyle/>
          <a:p>
            <a:pPr lvl="0"/>
            <a:endParaRPr lang="en-US" noProof="0"/>
          </a:p>
        </p:txBody>
      </p:sp>
      <p:sp>
        <p:nvSpPr>
          <p:cNvPr id="5" name="Notes Placeholder 4">
            <a:extLst>
              <a:ext uri="{FF2B5EF4-FFF2-40B4-BE49-F238E27FC236}">
                <a16:creationId xmlns:a16="http://schemas.microsoft.com/office/drawing/2014/main" id="{AB044962-DAAE-2941-B0CC-7DD442A36D53}"/>
              </a:ext>
            </a:extLst>
          </p:cNvPr>
          <p:cNvSpPr>
            <a:spLocks noGrp="1"/>
          </p:cNvSpPr>
          <p:nvPr>
            <p:ph type="body" sz="quarter" idx="3"/>
          </p:nvPr>
        </p:nvSpPr>
        <p:spPr>
          <a:xfrm>
            <a:off x="701675" y="4473575"/>
            <a:ext cx="5607050" cy="3660775"/>
          </a:xfrm>
          <a:prstGeom prst="rect">
            <a:avLst/>
          </a:prstGeom>
        </p:spPr>
        <p:txBody>
          <a:bodyPr vert="horz" lIns="93177" tIns="46589" rIns="93177" bIns="46589"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a:extLst>
              <a:ext uri="{FF2B5EF4-FFF2-40B4-BE49-F238E27FC236}">
                <a16:creationId xmlns:a16="http://schemas.microsoft.com/office/drawing/2014/main" id="{7CB90A3C-D0E0-5C6A-D064-729289B2389B}"/>
              </a:ext>
            </a:extLst>
          </p:cNvPr>
          <p:cNvSpPr>
            <a:spLocks noGrp="1"/>
          </p:cNvSpPr>
          <p:nvPr>
            <p:ph type="ftr" sz="quarter" idx="4"/>
          </p:nvPr>
        </p:nvSpPr>
        <p:spPr>
          <a:xfrm>
            <a:off x="0" y="8829675"/>
            <a:ext cx="3038475" cy="466725"/>
          </a:xfrm>
          <a:prstGeom prst="rect">
            <a:avLst/>
          </a:prstGeom>
        </p:spPr>
        <p:txBody>
          <a:bodyPr vert="horz" wrap="square" lIns="93177" tIns="46589" rIns="93177" bIns="46589" numCol="1" anchor="b" anchorCtr="0" compatLnSpc="1">
            <a:prstTxWarp prst="textNoShape">
              <a:avLst/>
            </a:prstTxWarp>
          </a:bodyPr>
          <a:lstStyle>
            <a:lvl1pPr eaLnBrk="1" hangingPunct="1">
              <a:defRPr sz="1200"/>
            </a:lvl1pPr>
          </a:lstStyle>
          <a:p>
            <a:pPr>
              <a:defRPr/>
            </a:pPr>
            <a:endParaRPr lang="en-US" altLang="en-US"/>
          </a:p>
        </p:txBody>
      </p:sp>
      <p:sp>
        <p:nvSpPr>
          <p:cNvPr id="7" name="Slide Number Placeholder 6">
            <a:extLst>
              <a:ext uri="{FF2B5EF4-FFF2-40B4-BE49-F238E27FC236}">
                <a16:creationId xmlns:a16="http://schemas.microsoft.com/office/drawing/2014/main" id="{9CBE41F6-EB83-74BC-137C-5F5A5DBC5E3F}"/>
              </a:ext>
            </a:extLst>
          </p:cNvPr>
          <p:cNvSpPr>
            <a:spLocks noGrp="1"/>
          </p:cNvSpPr>
          <p:nvPr>
            <p:ph type="sldNum" sz="quarter" idx="5"/>
          </p:nvPr>
        </p:nvSpPr>
        <p:spPr>
          <a:xfrm>
            <a:off x="3970338" y="8829675"/>
            <a:ext cx="3038475" cy="466725"/>
          </a:xfrm>
          <a:prstGeom prst="rect">
            <a:avLst/>
          </a:prstGeom>
        </p:spPr>
        <p:txBody>
          <a:bodyPr vert="horz" wrap="square" lIns="93177" tIns="46589" rIns="93177" bIns="46589" numCol="1" anchor="b" anchorCtr="0" compatLnSpc="1">
            <a:prstTxWarp prst="textNoShape">
              <a:avLst/>
            </a:prstTxWarp>
          </a:bodyPr>
          <a:lstStyle>
            <a:lvl1pPr algn="r" eaLnBrk="1" hangingPunct="1">
              <a:defRPr sz="1200"/>
            </a:lvl1pPr>
          </a:lstStyle>
          <a:p>
            <a:pPr>
              <a:defRPr/>
            </a:pPr>
            <a:fld id="{F9EFBFFF-3FB3-4E52-AA92-45B7D221337B}"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lide Image Placeholder 1">
            <a:extLst>
              <a:ext uri="{FF2B5EF4-FFF2-40B4-BE49-F238E27FC236}">
                <a16:creationId xmlns:a16="http://schemas.microsoft.com/office/drawing/2014/main" id="{EB8675C7-BB83-B4E0-3D65-5E522516E17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5" name="Slide Number Placeholder 3">
            <a:extLst>
              <a:ext uri="{FF2B5EF4-FFF2-40B4-BE49-F238E27FC236}">
                <a16:creationId xmlns:a16="http://schemas.microsoft.com/office/drawing/2014/main" id="{E960C501-D82D-3B0B-8810-62F2577ED3F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55650" indent="-290513">
              <a:defRPr>
                <a:solidFill>
                  <a:schemeClr val="tx1"/>
                </a:solidFill>
                <a:latin typeface="Calibri" panose="020F0502020204030204" pitchFamily="34" charset="0"/>
                <a:cs typeface="Arial" panose="020B0604020202020204" pitchFamily="34" charset="0"/>
              </a:defRPr>
            </a:lvl2pPr>
            <a:lvl3pPr marL="1163638" indent="-231775">
              <a:defRPr>
                <a:solidFill>
                  <a:schemeClr val="tx1"/>
                </a:solidFill>
                <a:latin typeface="Calibri" panose="020F0502020204030204" pitchFamily="34" charset="0"/>
                <a:cs typeface="Arial" panose="020B0604020202020204" pitchFamily="34" charset="0"/>
              </a:defRPr>
            </a:lvl3pPr>
            <a:lvl4pPr marL="1630363" indent="-231775">
              <a:defRPr>
                <a:solidFill>
                  <a:schemeClr val="tx1"/>
                </a:solidFill>
                <a:latin typeface="Calibri" panose="020F0502020204030204" pitchFamily="34" charset="0"/>
                <a:cs typeface="Arial" panose="020B0604020202020204" pitchFamily="34" charset="0"/>
              </a:defRPr>
            </a:lvl4pPr>
            <a:lvl5pPr marL="2095500" indent="-231775">
              <a:defRPr>
                <a:solidFill>
                  <a:schemeClr val="tx1"/>
                </a:solidFill>
                <a:latin typeface="Calibri" panose="020F0502020204030204" pitchFamily="34" charset="0"/>
                <a:cs typeface="Arial" panose="020B0604020202020204" pitchFamily="34" charset="0"/>
              </a:defRPr>
            </a:lvl5pPr>
            <a:lvl6pPr marL="2552700" indent="-231775"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3009900" indent="-231775"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67100" indent="-231775"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924300" indent="-231775"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B4C2D7B0-BBD3-486D-8F38-62231AF1066E}" type="slidenum">
              <a:rPr lang="en-US" altLang="en-US" smtClean="0"/>
              <a:pPr/>
              <a:t>1</a:t>
            </a:fld>
            <a:endParaRPr lang="en-US" altLang="en-US"/>
          </a:p>
        </p:txBody>
      </p:sp>
      <p:sp>
        <p:nvSpPr>
          <p:cNvPr id="2" name="Notes Placeholder 2">
            <a:extLst>
              <a:ext uri="{FF2B5EF4-FFF2-40B4-BE49-F238E27FC236}">
                <a16:creationId xmlns:a16="http://schemas.microsoft.com/office/drawing/2014/main" id="{8F570117-D059-C4DC-5E02-6B9BA9C0D3DA}"/>
              </a:ext>
            </a:extLst>
          </p:cNvPr>
          <p:cNvSpPr txBox="1">
            <a:spLocks/>
          </p:cNvSpPr>
          <p:nvPr/>
        </p:nvSpPr>
        <p:spPr>
          <a:xfrm>
            <a:off x="701675" y="4473575"/>
            <a:ext cx="5607050" cy="3660775"/>
          </a:xfrm>
          <a:prstGeom prst="rect">
            <a:avLst/>
          </a:prstGeom>
        </p:spPr>
        <p:txBody>
          <a:bodyPr vert="horz" lIns="93177" tIns="46589" rIns="93177" bIns="46589" rtlCol="0"/>
          <a:lst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a:lstStyle>
          <a:p>
            <a:r>
              <a:rPr lang="en-US" dirty="0"/>
              <a:t>Good morning and thank you for the opportunity to share some ideas about ways to increase the safety of your programs.</a:t>
            </a:r>
          </a:p>
        </p:txBody>
      </p:sp>
      <p:sp>
        <p:nvSpPr>
          <p:cNvPr id="3" name="Notes Placeholder 2">
            <a:extLst>
              <a:ext uri="{FF2B5EF4-FFF2-40B4-BE49-F238E27FC236}">
                <a16:creationId xmlns:a16="http://schemas.microsoft.com/office/drawing/2014/main" id="{4E5434E7-FA37-E1B4-C840-DCFA4E18F0BA}"/>
              </a:ext>
            </a:extLst>
          </p:cNvPr>
          <p:cNvSpPr>
            <a:spLocks noGrp="1"/>
          </p:cNvSpPr>
          <p:nvPr>
            <p:ph type="body" idx="1"/>
          </p:nvPr>
        </p:nvSpPr>
        <p:spPr/>
        <p:txBody>
          <a:bodyPr/>
          <a:lstStyle/>
          <a:p>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Image Placeholder 1">
            <a:extLst>
              <a:ext uri="{FF2B5EF4-FFF2-40B4-BE49-F238E27FC236}">
                <a16:creationId xmlns:a16="http://schemas.microsoft.com/office/drawing/2014/main" id="{7531E1D9-F4C3-D321-CC6F-7F4E7ED5430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5299" name="Slide Number Placeholder 3">
            <a:extLst>
              <a:ext uri="{FF2B5EF4-FFF2-40B4-BE49-F238E27FC236}">
                <a16:creationId xmlns:a16="http://schemas.microsoft.com/office/drawing/2014/main" id="{FF2CEA59-BCFD-76B1-19CD-55E79EF99504}"/>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69938" indent="-295275">
              <a:defRPr>
                <a:solidFill>
                  <a:schemeClr val="tx1"/>
                </a:solidFill>
                <a:latin typeface="Calibri" panose="020F0502020204030204" pitchFamily="34" charset="0"/>
                <a:cs typeface="Arial" panose="020B0604020202020204" pitchFamily="34" charset="0"/>
              </a:defRPr>
            </a:lvl2pPr>
            <a:lvl3pPr marL="1184275" indent="-234950">
              <a:defRPr>
                <a:solidFill>
                  <a:schemeClr val="tx1"/>
                </a:solidFill>
                <a:latin typeface="Calibri" panose="020F0502020204030204" pitchFamily="34" charset="0"/>
                <a:cs typeface="Arial" panose="020B0604020202020204" pitchFamily="34" charset="0"/>
              </a:defRPr>
            </a:lvl3pPr>
            <a:lvl4pPr marL="1660525" indent="-234950">
              <a:defRPr>
                <a:solidFill>
                  <a:schemeClr val="tx1"/>
                </a:solidFill>
                <a:latin typeface="Calibri" panose="020F0502020204030204" pitchFamily="34" charset="0"/>
                <a:cs typeface="Arial" panose="020B0604020202020204" pitchFamily="34" charset="0"/>
              </a:defRPr>
            </a:lvl4pPr>
            <a:lvl5pPr marL="2135188" indent="-234950">
              <a:defRPr>
                <a:solidFill>
                  <a:schemeClr val="tx1"/>
                </a:solidFill>
                <a:latin typeface="Calibri" panose="020F0502020204030204" pitchFamily="34" charset="0"/>
                <a:cs typeface="Arial" panose="020B0604020202020204" pitchFamily="34" charset="0"/>
              </a:defRPr>
            </a:lvl5pPr>
            <a:lvl6pPr marL="2592388" indent="-23495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3049588" indent="-23495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506788" indent="-23495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963988" indent="-23495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759E07D9-0934-4C52-8666-DB1979A8682B}" type="slidenum">
              <a:rPr lang="en-US" altLang="en-US" smtClean="0"/>
              <a:pPr/>
              <a:t>10</a:t>
            </a:fld>
            <a:endParaRPr lang="en-US" altLang="en-US"/>
          </a:p>
        </p:txBody>
      </p:sp>
      <p:sp>
        <p:nvSpPr>
          <p:cNvPr id="55300" name="Notes Placeholder 1">
            <a:extLst>
              <a:ext uri="{FF2B5EF4-FFF2-40B4-BE49-F238E27FC236}">
                <a16:creationId xmlns:a16="http://schemas.microsoft.com/office/drawing/2014/main" id="{5D904F83-A2F2-235B-6F93-E8A89F4579F7}"/>
              </a:ext>
            </a:extLst>
          </p:cNvPr>
          <p:cNvSpPr>
            <a:spLocks noGrp="1"/>
          </p:cNvSpPr>
          <p:nvPr/>
        </p:nvSpPr>
        <p:spPr bwMode="auto">
          <a:xfrm>
            <a:off x="717550" y="3940175"/>
            <a:ext cx="5730875" cy="432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947" tIns="47474" rIns="94947" bIns="47474"/>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endParaRPr lang="en-US" altLang="en-US"/>
          </a:p>
        </p:txBody>
      </p:sp>
      <p:sp>
        <p:nvSpPr>
          <p:cNvPr id="55301" name="Notes Placeholder 1">
            <a:extLst>
              <a:ext uri="{FF2B5EF4-FFF2-40B4-BE49-F238E27FC236}">
                <a16:creationId xmlns:a16="http://schemas.microsoft.com/office/drawing/2014/main" id="{3AE0594F-8D64-91F7-13DB-AECAA0392A57}"/>
              </a:ext>
            </a:extLst>
          </p:cNvPr>
          <p:cNvSpPr>
            <a:spLocks noGrp="1"/>
          </p:cNvSpPr>
          <p:nvPr/>
        </p:nvSpPr>
        <p:spPr bwMode="auto">
          <a:xfrm>
            <a:off x="717550" y="3940175"/>
            <a:ext cx="5730875" cy="432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947" tIns="47474" rIns="94947" bIns="47474"/>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endParaRPr lang="en-US" altLang="en-US"/>
          </a:p>
        </p:txBody>
      </p:sp>
      <p:sp>
        <p:nvSpPr>
          <p:cNvPr id="55302" name="Notes Placeholder 1">
            <a:extLst>
              <a:ext uri="{FF2B5EF4-FFF2-40B4-BE49-F238E27FC236}">
                <a16:creationId xmlns:a16="http://schemas.microsoft.com/office/drawing/2014/main" id="{8F3E5B94-DEB1-DC9D-E8B3-E878EA61A961}"/>
              </a:ext>
            </a:extLst>
          </p:cNvPr>
          <p:cNvSpPr>
            <a:spLocks noGrp="1"/>
          </p:cNvSpPr>
          <p:nvPr>
            <p:ph type="body" idx="3"/>
          </p:nvPr>
        </p:nvSpPr>
        <p:spPr bwMode="auto">
          <a:xfrm>
            <a:off x="873125" y="4094163"/>
            <a:ext cx="5730875" cy="43307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sz="2400">
              <a:solidFill>
                <a:srgbClr val="C00000"/>
              </a:solidFill>
            </a:endParaRPr>
          </a:p>
          <a:p>
            <a:pPr eaLnBrk="1" hangingPunct="1"/>
            <a:endParaRPr lang="en-US" altLang="en-US" sz="2400">
              <a:solidFill>
                <a:srgbClr val="C00000"/>
              </a:solidFil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F9EFBFFF-3FB3-4E52-AA92-45B7D221337B}" type="slidenum">
              <a:rPr lang="en-US" altLang="en-US" smtClean="0"/>
              <a:pPr>
                <a:defRPr/>
              </a:pPr>
              <a:t>11</a:t>
            </a:fld>
            <a:endParaRPr lang="en-US" altLang="en-US"/>
          </a:p>
        </p:txBody>
      </p:sp>
    </p:spTree>
    <p:extLst>
      <p:ext uri="{BB962C8B-B14F-4D97-AF65-F5344CB8AC3E}">
        <p14:creationId xmlns:p14="http://schemas.microsoft.com/office/powerpoint/2010/main" val="402386224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F9EFBFFF-3FB3-4E52-AA92-45B7D221337B}" type="slidenum">
              <a:rPr lang="en-US" altLang="en-US" smtClean="0"/>
              <a:pPr>
                <a:defRPr/>
              </a:pPr>
              <a:t>12</a:t>
            </a:fld>
            <a:endParaRPr lang="en-US" altLang="en-US"/>
          </a:p>
        </p:txBody>
      </p:sp>
    </p:spTree>
    <p:extLst>
      <p:ext uri="{BB962C8B-B14F-4D97-AF65-F5344CB8AC3E}">
        <p14:creationId xmlns:p14="http://schemas.microsoft.com/office/powerpoint/2010/main" val="270601397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F9EFBFFF-3FB3-4E52-AA92-45B7D221337B}" type="slidenum">
              <a:rPr lang="en-US" altLang="en-US" smtClean="0"/>
              <a:pPr>
                <a:defRPr/>
              </a:pPr>
              <a:t>13</a:t>
            </a:fld>
            <a:endParaRPr lang="en-US" altLang="en-US"/>
          </a:p>
        </p:txBody>
      </p:sp>
    </p:spTree>
    <p:extLst>
      <p:ext uri="{BB962C8B-B14F-4D97-AF65-F5344CB8AC3E}">
        <p14:creationId xmlns:p14="http://schemas.microsoft.com/office/powerpoint/2010/main" val="362348231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F9EFBFFF-3FB3-4E52-AA92-45B7D221337B}" type="slidenum">
              <a:rPr lang="en-US" altLang="en-US" smtClean="0"/>
              <a:pPr>
                <a:defRPr/>
              </a:pPr>
              <a:t>14</a:t>
            </a:fld>
            <a:endParaRPr lang="en-US" altLang="en-US"/>
          </a:p>
        </p:txBody>
      </p:sp>
    </p:spTree>
    <p:extLst>
      <p:ext uri="{BB962C8B-B14F-4D97-AF65-F5344CB8AC3E}">
        <p14:creationId xmlns:p14="http://schemas.microsoft.com/office/powerpoint/2010/main" val="335945412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F9EFBFFF-3FB3-4E52-AA92-45B7D221337B}" type="slidenum">
              <a:rPr lang="en-US" altLang="en-US" smtClean="0"/>
              <a:pPr>
                <a:defRPr/>
              </a:pPr>
              <a:t>15</a:t>
            </a:fld>
            <a:endParaRPr lang="en-US" altLang="en-US"/>
          </a:p>
        </p:txBody>
      </p:sp>
    </p:spTree>
    <p:extLst>
      <p:ext uri="{BB962C8B-B14F-4D97-AF65-F5344CB8AC3E}">
        <p14:creationId xmlns:p14="http://schemas.microsoft.com/office/powerpoint/2010/main" val="339408268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F9EFBFFF-3FB3-4E52-AA92-45B7D221337B}" type="slidenum">
              <a:rPr lang="en-US" altLang="en-US" smtClean="0"/>
              <a:pPr>
                <a:defRPr/>
              </a:pPr>
              <a:t>16</a:t>
            </a:fld>
            <a:endParaRPr lang="en-US" altLang="en-US"/>
          </a:p>
        </p:txBody>
      </p:sp>
    </p:spTree>
    <p:extLst>
      <p:ext uri="{BB962C8B-B14F-4D97-AF65-F5344CB8AC3E}">
        <p14:creationId xmlns:p14="http://schemas.microsoft.com/office/powerpoint/2010/main" val="20058018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F9EFBFFF-3FB3-4E52-AA92-45B7D221337B}" type="slidenum">
              <a:rPr lang="en-US" altLang="en-US" smtClean="0"/>
              <a:pPr>
                <a:defRPr/>
              </a:pPr>
              <a:t>17</a:t>
            </a:fld>
            <a:endParaRPr lang="en-US" altLang="en-US"/>
          </a:p>
        </p:txBody>
      </p:sp>
    </p:spTree>
    <p:extLst>
      <p:ext uri="{BB962C8B-B14F-4D97-AF65-F5344CB8AC3E}">
        <p14:creationId xmlns:p14="http://schemas.microsoft.com/office/powerpoint/2010/main" val="174049496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F9EFBFFF-3FB3-4E52-AA92-45B7D221337B}" type="slidenum">
              <a:rPr lang="en-US" altLang="en-US" smtClean="0"/>
              <a:pPr>
                <a:defRPr/>
              </a:pPr>
              <a:t>18</a:t>
            </a:fld>
            <a:endParaRPr lang="en-US" altLang="en-US"/>
          </a:p>
        </p:txBody>
      </p:sp>
    </p:spTree>
    <p:extLst>
      <p:ext uri="{BB962C8B-B14F-4D97-AF65-F5344CB8AC3E}">
        <p14:creationId xmlns:p14="http://schemas.microsoft.com/office/powerpoint/2010/main" val="168680922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F9EFBFFF-3FB3-4E52-AA92-45B7D221337B}" type="slidenum">
              <a:rPr lang="en-US" altLang="en-US" smtClean="0"/>
              <a:pPr>
                <a:defRPr/>
              </a:pPr>
              <a:t>19</a:t>
            </a:fld>
            <a:endParaRPr lang="en-US" altLang="en-US"/>
          </a:p>
        </p:txBody>
      </p:sp>
    </p:spTree>
    <p:extLst>
      <p:ext uri="{BB962C8B-B14F-4D97-AF65-F5344CB8AC3E}">
        <p14:creationId xmlns:p14="http://schemas.microsoft.com/office/powerpoint/2010/main" val="12504621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F9EFBFFF-3FB3-4E52-AA92-45B7D221337B}" type="slidenum">
              <a:rPr lang="en-US" altLang="en-US" smtClean="0"/>
              <a:pPr>
                <a:defRPr/>
              </a:pPr>
              <a:t>2</a:t>
            </a:fld>
            <a:endParaRPr lang="en-US" altLang="en-US"/>
          </a:p>
        </p:txBody>
      </p:sp>
    </p:spTree>
    <p:extLst>
      <p:ext uri="{BB962C8B-B14F-4D97-AF65-F5344CB8AC3E}">
        <p14:creationId xmlns:p14="http://schemas.microsoft.com/office/powerpoint/2010/main" val="350352822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F9EFBFFF-3FB3-4E52-AA92-45B7D221337B}" type="slidenum">
              <a:rPr lang="en-US" altLang="en-US" smtClean="0"/>
              <a:pPr>
                <a:defRPr/>
              </a:pPr>
              <a:t>20</a:t>
            </a:fld>
            <a:endParaRPr lang="en-US" altLang="en-US"/>
          </a:p>
        </p:txBody>
      </p:sp>
    </p:spTree>
    <p:extLst>
      <p:ext uri="{BB962C8B-B14F-4D97-AF65-F5344CB8AC3E}">
        <p14:creationId xmlns:p14="http://schemas.microsoft.com/office/powerpoint/2010/main" val="206245839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F9EFBFFF-3FB3-4E52-AA92-45B7D221337B}" type="slidenum">
              <a:rPr lang="en-US" altLang="en-US" smtClean="0"/>
              <a:pPr>
                <a:defRPr/>
              </a:pPr>
              <a:t>21</a:t>
            </a:fld>
            <a:endParaRPr lang="en-US" altLang="en-US"/>
          </a:p>
        </p:txBody>
      </p:sp>
    </p:spTree>
    <p:extLst>
      <p:ext uri="{BB962C8B-B14F-4D97-AF65-F5344CB8AC3E}">
        <p14:creationId xmlns:p14="http://schemas.microsoft.com/office/powerpoint/2010/main" val="59897733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F9EFBFFF-3FB3-4E52-AA92-45B7D221337B}" type="slidenum">
              <a:rPr lang="en-US" altLang="en-US" smtClean="0"/>
              <a:pPr>
                <a:defRPr/>
              </a:pPr>
              <a:t>22</a:t>
            </a:fld>
            <a:endParaRPr lang="en-US" altLang="en-US"/>
          </a:p>
        </p:txBody>
      </p:sp>
    </p:spTree>
    <p:extLst>
      <p:ext uri="{BB962C8B-B14F-4D97-AF65-F5344CB8AC3E}">
        <p14:creationId xmlns:p14="http://schemas.microsoft.com/office/powerpoint/2010/main" val="200447771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a:extLst>
              <a:ext uri="{FF2B5EF4-FFF2-40B4-BE49-F238E27FC236}">
                <a16:creationId xmlns:a16="http://schemas.microsoft.com/office/drawing/2014/main" id="{1C6D8CF4-1CFD-687D-6673-4D7D8EE0D87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6323" name="Slide Number Placeholder 3">
            <a:extLst>
              <a:ext uri="{FF2B5EF4-FFF2-40B4-BE49-F238E27FC236}">
                <a16:creationId xmlns:a16="http://schemas.microsoft.com/office/drawing/2014/main" id="{7AC81AB8-99BE-4B25-4888-E254FBB80B79}"/>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55650" indent="-290513">
              <a:defRPr>
                <a:solidFill>
                  <a:schemeClr val="tx1"/>
                </a:solidFill>
                <a:latin typeface="Calibri" panose="020F0502020204030204" pitchFamily="34" charset="0"/>
                <a:cs typeface="Arial" panose="020B0604020202020204" pitchFamily="34" charset="0"/>
              </a:defRPr>
            </a:lvl2pPr>
            <a:lvl3pPr marL="1163638" indent="-231775">
              <a:defRPr>
                <a:solidFill>
                  <a:schemeClr val="tx1"/>
                </a:solidFill>
                <a:latin typeface="Calibri" panose="020F0502020204030204" pitchFamily="34" charset="0"/>
                <a:cs typeface="Arial" panose="020B0604020202020204" pitchFamily="34" charset="0"/>
              </a:defRPr>
            </a:lvl3pPr>
            <a:lvl4pPr marL="1630363" indent="-231775">
              <a:defRPr>
                <a:solidFill>
                  <a:schemeClr val="tx1"/>
                </a:solidFill>
                <a:latin typeface="Calibri" panose="020F0502020204030204" pitchFamily="34" charset="0"/>
                <a:cs typeface="Arial" panose="020B0604020202020204" pitchFamily="34" charset="0"/>
              </a:defRPr>
            </a:lvl4pPr>
            <a:lvl5pPr marL="2095500" indent="-231775">
              <a:defRPr>
                <a:solidFill>
                  <a:schemeClr val="tx1"/>
                </a:solidFill>
                <a:latin typeface="Calibri" panose="020F0502020204030204" pitchFamily="34" charset="0"/>
                <a:cs typeface="Arial" panose="020B0604020202020204" pitchFamily="34" charset="0"/>
              </a:defRPr>
            </a:lvl5pPr>
            <a:lvl6pPr marL="2552700" indent="-231775"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3009900" indent="-231775"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67100" indent="-231775"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924300" indent="-231775"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A6D2E4C5-C82E-4D1D-88B8-49BE3722860E}" type="slidenum">
              <a:rPr lang="en-US" altLang="en-US" smtClean="0"/>
              <a:pPr/>
              <a:t>23</a:t>
            </a:fld>
            <a:endParaRPr lang="en-US"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a:extLst>
              <a:ext uri="{FF2B5EF4-FFF2-40B4-BE49-F238E27FC236}">
                <a16:creationId xmlns:a16="http://schemas.microsoft.com/office/drawing/2014/main" id="{6D666468-31DF-8C06-C9EC-E96C30D7A11B}"/>
              </a:ext>
            </a:extLst>
          </p:cNvPr>
          <p:cNvSpPr>
            <a:spLocks noGrp="1" noRot="1" noChangeAspect="1" noChangeArrowheads="1" noTextEdit="1"/>
          </p:cNvSpPr>
          <p:nvPr>
            <p:ph type="sldImg"/>
          </p:nvPr>
        </p:nvSpPr>
        <p:spPr bwMode="auto">
          <a:xfrm>
            <a:off x="1657350" y="1162050"/>
            <a:ext cx="3686175" cy="27654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9F26A520-7B47-FB2E-8041-7AC08FE88B61}"/>
              </a:ext>
            </a:extLst>
          </p:cNvPr>
          <p:cNvSpPr>
            <a:spLocks noGrp="1"/>
          </p:cNvSpPr>
          <p:nvPr>
            <p:ph type="body" idx="1"/>
          </p:nvPr>
        </p:nvSpPr>
        <p:spPr/>
        <p:txBody>
          <a:bodyPr/>
          <a:lstStyle/>
          <a:p>
            <a:pPr>
              <a:defRPr/>
            </a:pPr>
            <a:r>
              <a:rPr lang="en-US" dirty="0"/>
              <a:t>Moving into 2020, Governor DeSantis signed </a:t>
            </a:r>
            <a:r>
              <a:rPr lang="en-US" b="1" dirty="0"/>
              <a:t>Senate Bill 70 </a:t>
            </a:r>
            <a:r>
              <a:rPr lang="en-US" dirty="0"/>
              <a:t>also known as Alyssa’s Law, which requires that all Florida traditional and public charter schools implement a mobile panic alert system. It has been amazing to see the success stories on how this tool has been used and is really making a difference. </a:t>
            </a:r>
          </a:p>
          <a:p>
            <a:pPr>
              <a:defRPr/>
            </a:pPr>
            <a:endParaRPr lang="en-US" altLang="en-US" dirty="0"/>
          </a:p>
          <a:p>
            <a:pPr>
              <a:defRPr/>
            </a:pPr>
            <a:r>
              <a:rPr lang="en-US" altLang="en-US" dirty="0"/>
              <a:t>Most of the 2021 </a:t>
            </a:r>
            <a:r>
              <a:rPr lang="en-US" altLang="en-US" b="1" dirty="0"/>
              <a:t>Senate Bill 590 </a:t>
            </a:r>
            <a:r>
              <a:rPr lang="en-US" altLang="en-US" dirty="0"/>
              <a:t>focused on strengthening oversight and compliance on school safety with an emphasis on student mental health. </a:t>
            </a:r>
          </a:p>
          <a:p>
            <a:pPr marL="171450" indent="-171450">
              <a:buFont typeface="Arial" panose="020B0604020202020204" pitchFamily="34" charset="0"/>
              <a:buChar char="•"/>
              <a:defRPr/>
            </a:pPr>
            <a:r>
              <a:rPr lang="en-US" altLang="en-US" dirty="0"/>
              <a:t>The bill requires districts to report on the number of involuntary examinations, or Baker Acts, initiated at school or school activities. The Department has since built a database to collect this information.</a:t>
            </a:r>
          </a:p>
          <a:p>
            <a:pPr marL="171450" indent="-171450">
              <a:buFont typeface="Arial" panose="020B0604020202020204" pitchFamily="34" charset="0"/>
              <a:buChar char="•"/>
              <a:defRPr/>
            </a:pPr>
            <a:r>
              <a:rPr lang="en-US" altLang="en-US" dirty="0"/>
              <a:t>It requires schools to notify a parent or guardian prior to a student’s involuntary examination. </a:t>
            </a:r>
          </a:p>
          <a:p>
            <a:pPr marL="171450" indent="-171450">
              <a:buFont typeface="Arial" panose="020B0604020202020204" pitchFamily="34" charset="0"/>
              <a:buChar char="•"/>
              <a:defRPr/>
            </a:pPr>
            <a:r>
              <a:rPr lang="en-US" altLang="en-US" dirty="0"/>
              <a:t>Districts were also required to add crisis and suicide hotline information to issued ID badges for students in 6</a:t>
            </a:r>
            <a:r>
              <a:rPr lang="en-US" altLang="en-US" baseline="30000" dirty="0"/>
              <a:t>th</a:t>
            </a:r>
            <a:r>
              <a:rPr lang="en-US" altLang="en-US" dirty="0"/>
              <a:t> through 12</a:t>
            </a:r>
            <a:r>
              <a:rPr lang="en-US" altLang="en-US" baseline="30000" dirty="0"/>
              <a:t>th</a:t>
            </a:r>
            <a:r>
              <a:rPr lang="en-US" altLang="en-US" dirty="0"/>
              <a:t> grade.</a:t>
            </a:r>
          </a:p>
          <a:p>
            <a:pPr marL="171450" indent="-171450">
              <a:buFont typeface="Arial" panose="020B0604020202020204" pitchFamily="34" charset="0"/>
              <a:buChar char="•"/>
              <a:defRPr/>
            </a:pPr>
            <a:r>
              <a:rPr lang="en-US" altLang="en-US" dirty="0"/>
              <a:t>The bill also requires that schools provide parents timely notifications of threats, unlawful acts and significant emergencies. </a:t>
            </a:r>
          </a:p>
          <a:p>
            <a:pPr>
              <a:defRPr/>
            </a:pPr>
            <a:r>
              <a:rPr lang="en-US" altLang="en-US" dirty="0"/>
              <a:t>Another 2021 milestone was the State Board of Education’s approval of Rule </a:t>
            </a:r>
            <a:r>
              <a:rPr lang="en-US" b="1" dirty="0"/>
              <a:t>6A-1.0018 School Safety Requirements and Monitoring </a:t>
            </a:r>
            <a:r>
              <a:rPr lang="en-US" dirty="0"/>
              <a:t>which</a:t>
            </a:r>
            <a:r>
              <a:rPr lang="en-US" b="1" dirty="0"/>
              <a:t> </a:t>
            </a:r>
            <a:r>
              <a:rPr lang="en-US" dirty="0"/>
              <a:t>set forth requirements relating to school safety, reporting, monitoring, and training.</a:t>
            </a:r>
          </a:p>
          <a:p>
            <a:pPr>
              <a:defRPr/>
            </a:pPr>
            <a:endParaRPr lang="en-US" altLang="en-US" dirty="0"/>
          </a:p>
          <a:p>
            <a:pPr>
              <a:defRPr/>
            </a:pPr>
            <a:endParaRPr lang="en-US" dirty="0"/>
          </a:p>
          <a:p>
            <a:pPr>
              <a:defRPr/>
            </a:pPr>
            <a:endParaRPr lang="en-US" dirty="0"/>
          </a:p>
        </p:txBody>
      </p:sp>
      <p:sp>
        <p:nvSpPr>
          <p:cNvPr id="22532" name="Slide Number Placeholder 3">
            <a:extLst>
              <a:ext uri="{FF2B5EF4-FFF2-40B4-BE49-F238E27FC236}">
                <a16:creationId xmlns:a16="http://schemas.microsoft.com/office/drawing/2014/main" id="{1A0EC76B-131E-F2AC-E8BF-DF01BEE5991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22B4C39-4A23-474E-8C05-03878A5F419F}"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3</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a:extLst>
              <a:ext uri="{FF2B5EF4-FFF2-40B4-BE49-F238E27FC236}">
                <a16:creationId xmlns:a16="http://schemas.microsoft.com/office/drawing/2014/main" id="{0A17A18B-B6AC-5186-F370-8AD34DA65E16}"/>
              </a:ext>
            </a:extLst>
          </p:cNvPr>
          <p:cNvSpPr>
            <a:spLocks noGrp="1" noRot="1" noChangeAspect="1" noTextEdit="1"/>
          </p:cNvSpPr>
          <p:nvPr>
            <p:ph type="sldImg"/>
          </p:nvPr>
        </p:nvSpPr>
        <p:spPr bwMode="auto">
          <a:xfrm>
            <a:off x="1547813" y="1204913"/>
            <a:ext cx="4216400" cy="31623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23" name="Slide Number Placeholder 3">
            <a:extLst>
              <a:ext uri="{FF2B5EF4-FFF2-40B4-BE49-F238E27FC236}">
                <a16:creationId xmlns:a16="http://schemas.microsoft.com/office/drawing/2014/main" id="{20187C9C-90EA-F356-D6F9-A5124735B30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69938" indent="-295275">
              <a:defRPr>
                <a:solidFill>
                  <a:schemeClr val="tx1"/>
                </a:solidFill>
                <a:latin typeface="Calibri" panose="020F0502020204030204" pitchFamily="34" charset="0"/>
                <a:cs typeface="Arial" panose="020B0604020202020204" pitchFamily="34" charset="0"/>
              </a:defRPr>
            </a:lvl2pPr>
            <a:lvl3pPr marL="1184275" indent="-234950">
              <a:defRPr>
                <a:solidFill>
                  <a:schemeClr val="tx1"/>
                </a:solidFill>
                <a:latin typeface="Calibri" panose="020F0502020204030204" pitchFamily="34" charset="0"/>
                <a:cs typeface="Arial" panose="020B0604020202020204" pitchFamily="34" charset="0"/>
              </a:defRPr>
            </a:lvl3pPr>
            <a:lvl4pPr marL="1660525" indent="-234950">
              <a:defRPr>
                <a:solidFill>
                  <a:schemeClr val="tx1"/>
                </a:solidFill>
                <a:latin typeface="Calibri" panose="020F0502020204030204" pitchFamily="34" charset="0"/>
                <a:cs typeface="Arial" panose="020B0604020202020204" pitchFamily="34" charset="0"/>
              </a:defRPr>
            </a:lvl4pPr>
            <a:lvl5pPr marL="2135188" indent="-234950">
              <a:defRPr>
                <a:solidFill>
                  <a:schemeClr val="tx1"/>
                </a:solidFill>
                <a:latin typeface="Calibri" panose="020F0502020204030204" pitchFamily="34" charset="0"/>
                <a:cs typeface="Arial" panose="020B0604020202020204" pitchFamily="34" charset="0"/>
              </a:defRPr>
            </a:lvl5pPr>
            <a:lvl6pPr marL="2592388" indent="-23495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3049588" indent="-23495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506788" indent="-23495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963988" indent="-23495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39BD6C1C-3B9F-4180-BD20-C0F0CDADF1A3}" type="slidenum">
              <a:rPr lang="en-US" altLang="en-US" smtClean="0"/>
              <a:pPr/>
              <a:t>4</a:t>
            </a:fld>
            <a:endParaRPr lang="en-US" altLang="en-US"/>
          </a:p>
        </p:txBody>
      </p:sp>
      <p:sp>
        <p:nvSpPr>
          <p:cNvPr id="30724" name="Notes Placeholder 1">
            <a:extLst>
              <a:ext uri="{FF2B5EF4-FFF2-40B4-BE49-F238E27FC236}">
                <a16:creationId xmlns:a16="http://schemas.microsoft.com/office/drawing/2014/main" id="{7E947F06-F603-A4C7-F94E-BA3A1EC9E946}"/>
              </a:ext>
            </a:extLst>
          </p:cNvPr>
          <p:cNvSpPr>
            <a:spLocks noGrp="1"/>
          </p:cNvSpPr>
          <p:nvPr/>
        </p:nvSpPr>
        <p:spPr bwMode="auto">
          <a:xfrm>
            <a:off x="717550" y="3940175"/>
            <a:ext cx="5730875" cy="432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947" tIns="47474" rIns="94947" bIns="47474"/>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endParaRPr lang="en-US" altLang="en-US"/>
          </a:p>
        </p:txBody>
      </p:sp>
      <p:sp>
        <p:nvSpPr>
          <p:cNvPr id="30725" name="Notes Placeholder 1">
            <a:extLst>
              <a:ext uri="{FF2B5EF4-FFF2-40B4-BE49-F238E27FC236}">
                <a16:creationId xmlns:a16="http://schemas.microsoft.com/office/drawing/2014/main" id="{D71FA064-62BE-2877-FD58-029DE65BFE0F}"/>
              </a:ext>
            </a:extLst>
          </p:cNvPr>
          <p:cNvSpPr>
            <a:spLocks noGrp="1"/>
          </p:cNvSpPr>
          <p:nvPr/>
        </p:nvSpPr>
        <p:spPr bwMode="auto">
          <a:xfrm>
            <a:off x="717550" y="3940175"/>
            <a:ext cx="5730875" cy="432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947" tIns="47474" rIns="94947" bIns="47474"/>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endParaRPr lang="en-US" altLang="en-US"/>
          </a:p>
        </p:txBody>
      </p:sp>
      <p:sp>
        <p:nvSpPr>
          <p:cNvPr id="30726" name="Notes Placeholder 1">
            <a:extLst>
              <a:ext uri="{FF2B5EF4-FFF2-40B4-BE49-F238E27FC236}">
                <a16:creationId xmlns:a16="http://schemas.microsoft.com/office/drawing/2014/main" id="{3EE9643D-C16D-7B0E-79C2-0E77469BF42B}"/>
              </a:ext>
            </a:extLst>
          </p:cNvPr>
          <p:cNvSpPr>
            <a:spLocks noGrp="1"/>
          </p:cNvSpPr>
          <p:nvPr/>
        </p:nvSpPr>
        <p:spPr bwMode="auto">
          <a:xfrm>
            <a:off x="717550" y="3940175"/>
            <a:ext cx="5730875" cy="432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947" tIns="47474" rIns="94947" bIns="47474"/>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endParaRPr lang="en-US"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Image Placeholder 1">
            <a:extLst>
              <a:ext uri="{FF2B5EF4-FFF2-40B4-BE49-F238E27FC236}">
                <a16:creationId xmlns:a16="http://schemas.microsoft.com/office/drawing/2014/main" id="{98E8D7C9-F476-00E4-E054-74FE0640857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819" name="Slide Number Placeholder 3">
            <a:extLst>
              <a:ext uri="{FF2B5EF4-FFF2-40B4-BE49-F238E27FC236}">
                <a16:creationId xmlns:a16="http://schemas.microsoft.com/office/drawing/2014/main" id="{B8BF4689-79B3-89FE-3B85-FB6F41E5D83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69938" indent="-295275">
              <a:defRPr>
                <a:solidFill>
                  <a:schemeClr val="tx1"/>
                </a:solidFill>
                <a:latin typeface="Calibri" panose="020F0502020204030204" pitchFamily="34" charset="0"/>
                <a:cs typeface="Arial" panose="020B0604020202020204" pitchFamily="34" charset="0"/>
              </a:defRPr>
            </a:lvl2pPr>
            <a:lvl3pPr marL="1184275" indent="-234950">
              <a:defRPr>
                <a:solidFill>
                  <a:schemeClr val="tx1"/>
                </a:solidFill>
                <a:latin typeface="Calibri" panose="020F0502020204030204" pitchFamily="34" charset="0"/>
                <a:cs typeface="Arial" panose="020B0604020202020204" pitchFamily="34" charset="0"/>
              </a:defRPr>
            </a:lvl3pPr>
            <a:lvl4pPr marL="1660525" indent="-234950">
              <a:defRPr>
                <a:solidFill>
                  <a:schemeClr val="tx1"/>
                </a:solidFill>
                <a:latin typeface="Calibri" panose="020F0502020204030204" pitchFamily="34" charset="0"/>
                <a:cs typeface="Arial" panose="020B0604020202020204" pitchFamily="34" charset="0"/>
              </a:defRPr>
            </a:lvl4pPr>
            <a:lvl5pPr marL="2135188" indent="-234950">
              <a:defRPr>
                <a:solidFill>
                  <a:schemeClr val="tx1"/>
                </a:solidFill>
                <a:latin typeface="Calibri" panose="020F0502020204030204" pitchFamily="34" charset="0"/>
                <a:cs typeface="Arial" panose="020B0604020202020204" pitchFamily="34" charset="0"/>
              </a:defRPr>
            </a:lvl5pPr>
            <a:lvl6pPr marL="2592388" indent="-23495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3049588" indent="-23495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506788" indent="-23495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963988" indent="-23495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63C782C2-518C-4C26-9743-5B1683CEE387}" type="slidenum">
              <a:rPr lang="en-US" altLang="en-US" smtClean="0"/>
              <a:pPr/>
              <a:t>5</a:t>
            </a:fld>
            <a:endParaRPr lang="en-US" altLang="en-US"/>
          </a:p>
        </p:txBody>
      </p:sp>
      <p:sp>
        <p:nvSpPr>
          <p:cNvPr id="34820" name="Notes Placeholder 1">
            <a:extLst>
              <a:ext uri="{FF2B5EF4-FFF2-40B4-BE49-F238E27FC236}">
                <a16:creationId xmlns:a16="http://schemas.microsoft.com/office/drawing/2014/main" id="{0BD74722-FC91-BD25-C813-D2FD6455E4D7}"/>
              </a:ext>
            </a:extLst>
          </p:cNvPr>
          <p:cNvSpPr>
            <a:spLocks noGrp="1"/>
          </p:cNvSpPr>
          <p:nvPr/>
        </p:nvSpPr>
        <p:spPr bwMode="auto">
          <a:xfrm>
            <a:off x="717550" y="3940175"/>
            <a:ext cx="5730875" cy="432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947" tIns="47474" rIns="94947" bIns="47474"/>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endParaRPr lang="en-US" altLang="en-US"/>
          </a:p>
        </p:txBody>
      </p:sp>
      <p:sp>
        <p:nvSpPr>
          <p:cNvPr id="34821" name="Notes Placeholder 1">
            <a:extLst>
              <a:ext uri="{FF2B5EF4-FFF2-40B4-BE49-F238E27FC236}">
                <a16:creationId xmlns:a16="http://schemas.microsoft.com/office/drawing/2014/main" id="{F59EFFC7-0A5A-8E0E-D2A6-5645FD8344FA}"/>
              </a:ext>
            </a:extLst>
          </p:cNvPr>
          <p:cNvSpPr>
            <a:spLocks noGrp="1"/>
          </p:cNvSpPr>
          <p:nvPr/>
        </p:nvSpPr>
        <p:spPr bwMode="auto">
          <a:xfrm>
            <a:off x="717550" y="3940175"/>
            <a:ext cx="5730875" cy="432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947" tIns="47474" rIns="94947" bIns="47474"/>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endParaRPr lang="en-US"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a:extLst>
              <a:ext uri="{FF2B5EF4-FFF2-40B4-BE49-F238E27FC236}">
                <a16:creationId xmlns:a16="http://schemas.microsoft.com/office/drawing/2014/main" id="{E693A0D2-19C3-1082-3CEC-4DF4987B512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6867" name="Slide Number Placeholder 3">
            <a:extLst>
              <a:ext uri="{FF2B5EF4-FFF2-40B4-BE49-F238E27FC236}">
                <a16:creationId xmlns:a16="http://schemas.microsoft.com/office/drawing/2014/main" id="{B4DBCDB3-0DB6-F657-507D-DB3CAE2ECEF9}"/>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55650" indent="-290513">
              <a:defRPr>
                <a:solidFill>
                  <a:schemeClr val="tx1"/>
                </a:solidFill>
                <a:latin typeface="Calibri" panose="020F0502020204030204" pitchFamily="34" charset="0"/>
                <a:cs typeface="Arial" panose="020B0604020202020204" pitchFamily="34" charset="0"/>
              </a:defRPr>
            </a:lvl2pPr>
            <a:lvl3pPr marL="1163638" indent="-231775">
              <a:defRPr>
                <a:solidFill>
                  <a:schemeClr val="tx1"/>
                </a:solidFill>
                <a:latin typeface="Calibri" panose="020F0502020204030204" pitchFamily="34" charset="0"/>
                <a:cs typeface="Arial" panose="020B0604020202020204" pitchFamily="34" charset="0"/>
              </a:defRPr>
            </a:lvl3pPr>
            <a:lvl4pPr marL="1630363" indent="-231775">
              <a:defRPr>
                <a:solidFill>
                  <a:schemeClr val="tx1"/>
                </a:solidFill>
                <a:latin typeface="Calibri" panose="020F0502020204030204" pitchFamily="34" charset="0"/>
                <a:cs typeface="Arial" panose="020B0604020202020204" pitchFamily="34" charset="0"/>
              </a:defRPr>
            </a:lvl4pPr>
            <a:lvl5pPr marL="2095500" indent="-231775">
              <a:defRPr>
                <a:solidFill>
                  <a:schemeClr val="tx1"/>
                </a:solidFill>
                <a:latin typeface="Calibri" panose="020F0502020204030204" pitchFamily="34" charset="0"/>
                <a:cs typeface="Arial" panose="020B0604020202020204" pitchFamily="34" charset="0"/>
              </a:defRPr>
            </a:lvl5pPr>
            <a:lvl6pPr marL="2552700" indent="-231775"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3009900" indent="-231775"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67100" indent="-231775"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924300" indent="-231775"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B87AB3EA-38BB-4D29-9313-F01B35BF2D43}" type="slidenum">
              <a:rPr lang="en-US" altLang="en-US" smtClean="0"/>
              <a:pPr/>
              <a:t>6</a:t>
            </a:fld>
            <a:endParaRPr lang="en-US"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F9EFBFFF-3FB3-4E52-AA92-45B7D221337B}" type="slidenum">
              <a:rPr lang="en-US" altLang="en-US" smtClean="0"/>
              <a:pPr>
                <a:defRPr/>
              </a:pPr>
              <a:t>7</a:t>
            </a:fld>
            <a:endParaRPr lang="en-US" altLang="en-US"/>
          </a:p>
        </p:txBody>
      </p:sp>
    </p:spTree>
    <p:extLst>
      <p:ext uri="{BB962C8B-B14F-4D97-AF65-F5344CB8AC3E}">
        <p14:creationId xmlns:p14="http://schemas.microsoft.com/office/powerpoint/2010/main" val="86551829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a:extLst>
              <a:ext uri="{FF2B5EF4-FFF2-40B4-BE49-F238E27FC236}">
                <a16:creationId xmlns:a16="http://schemas.microsoft.com/office/drawing/2014/main" id="{E693A0D2-19C3-1082-3CEC-4DF4987B512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6867" name="Slide Number Placeholder 3">
            <a:extLst>
              <a:ext uri="{FF2B5EF4-FFF2-40B4-BE49-F238E27FC236}">
                <a16:creationId xmlns:a16="http://schemas.microsoft.com/office/drawing/2014/main" id="{B4DBCDB3-0DB6-F657-507D-DB3CAE2ECEF9}"/>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55650" indent="-290513">
              <a:defRPr>
                <a:solidFill>
                  <a:schemeClr val="tx1"/>
                </a:solidFill>
                <a:latin typeface="Calibri" panose="020F0502020204030204" pitchFamily="34" charset="0"/>
                <a:cs typeface="Arial" panose="020B0604020202020204" pitchFamily="34" charset="0"/>
              </a:defRPr>
            </a:lvl2pPr>
            <a:lvl3pPr marL="1163638" indent="-231775">
              <a:defRPr>
                <a:solidFill>
                  <a:schemeClr val="tx1"/>
                </a:solidFill>
                <a:latin typeface="Calibri" panose="020F0502020204030204" pitchFamily="34" charset="0"/>
                <a:cs typeface="Arial" panose="020B0604020202020204" pitchFamily="34" charset="0"/>
              </a:defRPr>
            </a:lvl3pPr>
            <a:lvl4pPr marL="1630363" indent="-231775">
              <a:defRPr>
                <a:solidFill>
                  <a:schemeClr val="tx1"/>
                </a:solidFill>
                <a:latin typeface="Calibri" panose="020F0502020204030204" pitchFamily="34" charset="0"/>
                <a:cs typeface="Arial" panose="020B0604020202020204" pitchFamily="34" charset="0"/>
              </a:defRPr>
            </a:lvl4pPr>
            <a:lvl5pPr marL="2095500" indent="-231775">
              <a:defRPr>
                <a:solidFill>
                  <a:schemeClr val="tx1"/>
                </a:solidFill>
                <a:latin typeface="Calibri" panose="020F0502020204030204" pitchFamily="34" charset="0"/>
                <a:cs typeface="Arial" panose="020B0604020202020204" pitchFamily="34" charset="0"/>
              </a:defRPr>
            </a:lvl5pPr>
            <a:lvl6pPr marL="2552700" indent="-231775"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3009900" indent="-231775"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67100" indent="-231775"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924300" indent="-231775"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B87AB3EA-38BB-4D29-9313-F01B35BF2D43}" type="slidenum">
              <a:rPr lang="en-US" altLang="en-US" smtClean="0"/>
              <a:pPr/>
              <a:t>8</a:t>
            </a:fld>
            <a:endParaRPr lang="en-US" altLang="en-US"/>
          </a:p>
        </p:txBody>
      </p:sp>
      <p:sp>
        <p:nvSpPr>
          <p:cNvPr id="2" name="Notes Placeholder 1">
            <a:extLst>
              <a:ext uri="{FF2B5EF4-FFF2-40B4-BE49-F238E27FC236}">
                <a16:creationId xmlns:a16="http://schemas.microsoft.com/office/drawing/2014/main" id="{DEB91E97-F736-D362-9A0E-9D9631001988}"/>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29138845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Image Placeholder 1">
            <a:extLst>
              <a:ext uri="{FF2B5EF4-FFF2-40B4-BE49-F238E27FC236}">
                <a16:creationId xmlns:a16="http://schemas.microsoft.com/office/drawing/2014/main" id="{8427C960-310D-FA33-5A8E-D9E1C26A0BC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3251" name="Slide Number Placeholder 3">
            <a:extLst>
              <a:ext uri="{FF2B5EF4-FFF2-40B4-BE49-F238E27FC236}">
                <a16:creationId xmlns:a16="http://schemas.microsoft.com/office/drawing/2014/main" id="{C7B25F69-A7A6-444C-3F7F-E06B295F8B15}"/>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55650" indent="-290513">
              <a:defRPr>
                <a:solidFill>
                  <a:schemeClr val="tx1"/>
                </a:solidFill>
                <a:latin typeface="Calibri" panose="020F0502020204030204" pitchFamily="34" charset="0"/>
                <a:cs typeface="Arial" panose="020B0604020202020204" pitchFamily="34" charset="0"/>
              </a:defRPr>
            </a:lvl2pPr>
            <a:lvl3pPr marL="1163638" indent="-231775">
              <a:defRPr>
                <a:solidFill>
                  <a:schemeClr val="tx1"/>
                </a:solidFill>
                <a:latin typeface="Calibri" panose="020F0502020204030204" pitchFamily="34" charset="0"/>
                <a:cs typeface="Arial" panose="020B0604020202020204" pitchFamily="34" charset="0"/>
              </a:defRPr>
            </a:lvl3pPr>
            <a:lvl4pPr marL="1630363" indent="-231775">
              <a:defRPr>
                <a:solidFill>
                  <a:schemeClr val="tx1"/>
                </a:solidFill>
                <a:latin typeface="Calibri" panose="020F0502020204030204" pitchFamily="34" charset="0"/>
                <a:cs typeface="Arial" panose="020B0604020202020204" pitchFamily="34" charset="0"/>
              </a:defRPr>
            </a:lvl4pPr>
            <a:lvl5pPr marL="2095500" indent="-231775">
              <a:defRPr>
                <a:solidFill>
                  <a:schemeClr val="tx1"/>
                </a:solidFill>
                <a:latin typeface="Calibri" panose="020F0502020204030204" pitchFamily="34" charset="0"/>
                <a:cs typeface="Arial" panose="020B0604020202020204" pitchFamily="34" charset="0"/>
              </a:defRPr>
            </a:lvl5pPr>
            <a:lvl6pPr marL="2552700" indent="-231775"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3009900" indent="-231775"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67100" indent="-231775"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924300" indent="-231775"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ED24CC20-9447-43AC-9461-84B1BDBF4E15}" type="slidenum">
              <a:rPr lang="en-US" altLang="en-US" smtClean="0"/>
              <a:pPr/>
              <a:t>9</a:t>
            </a:fld>
            <a:endParaRPr lang="en-US" altLang="en-US"/>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4" name="Picture 11">
            <a:extLst>
              <a:ext uri="{FF2B5EF4-FFF2-40B4-BE49-F238E27FC236}">
                <a16:creationId xmlns:a16="http://schemas.microsoft.com/office/drawing/2014/main" id="{360A92EC-9146-A757-C48A-67DF631A57B9}"/>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4763"/>
            <a:ext cx="9144000" cy="3603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a:extLst>
              <a:ext uri="{FF2B5EF4-FFF2-40B4-BE49-F238E27FC236}">
                <a16:creationId xmlns:a16="http://schemas.microsoft.com/office/drawing/2014/main" id="{242BA2E9-05D5-8D26-812B-810D8AAC3431}"/>
              </a:ext>
            </a:extLst>
          </p:cNvPr>
          <p:cNvSpPr/>
          <p:nvPr userDrawn="1"/>
        </p:nvSpPr>
        <p:spPr>
          <a:xfrm>
            <a:off x="0" y="3597275"/>
            <a:ext cx="9144000" cy="166688"/>
          </a:xfrm>
          <a:prstGeom prst="rect">
            <a:avLst/>
          </a:prstGeom>
          <a:solidFill>
            <a:srgbClr val="262A6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defRPr/>
            </a:pPr>
            <a:endParaRPr lang="en-US" altLang="en-US">
              <a:solidFill>
                <a:srgbClr val="FFFFFF"/>
              </a:solidFill>
            </a:endParaRPr>
          </a:p>
        </p:txBody>
      </p:sp>
      <p:sp>
        <p:nvSpPr>
          <p:cNvPr id="7" name="Rectangle 6">
            <a:extLst>
              <a:ext uri="{FF2B5EF4-FFF2-40B4-BE49-F238E27FC236}">
                <a16:creationId xmlns:a16="http://schemas.microsoft.com/office/drawing/2014/main" id="{F40A6C47-EB51-F097-9B06-E9A39D21DD33}"/>
              </a:ext>
            </a:extLst>
          </p:cNvPr>
          <p:cNvSpPr/>
          <p:nvPr userDrawn="1"/>
        </p:nvSpPr>
        <p:spPr>
          <a:xfrm>
            <a:off x="482600" y="3100388"/>
            <a:ext cx="8178800" cy="1166812"/>
          </a:xfrm>
          <a:prstGeom prst="rect">
            <a:avLst/>
          </a:prstGeom>
          <a:solidFill>
            <a:srgbClr val="262A6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defRPr/>
            </a:pPr>
            <a:endParaRPr lang="en-US" altLang="en-US">
              <a:solidFill>
                <a:srgbClr val="FFFFFF"/>
              </a:solidFill>
            </a:endParaRPr>
          </a:p>
        </p:txBody>
      </p:sp>
      <p:pic>
        <p:nvPicPr>
          <p:cNvPr id="8" name="Picture 18" descr="FDOELogo.png">
            <a:extLst>
              <a:ext uri="{FF2B5EF4-FFF2-40B4-BE49-F238E27FC236}">
                <a16:creationId xmlns:a16="http://schemas.microsoft.com/office/drawing/2014/main" id="{DD594701-4822-8FC5-93FC-0D134F52E23D}"/>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2757488" y="5353050"/>
            <a:ext cx="3635375" cy="131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483108" y="3201340"/>
            <a:ext cx="8177784" cy="980294"/>
          </a:xfrm>
        </p:spPr>
        <p:txBody>
          <a:bodyPr anchor="ctr">
            <a:normAutofit/>
          </a:bodyPr>
          <a:lstStyle>
            <a:lvl1pPr algn="ctr">
              <a:defRPr sz="3600" baseline="0">
                <a:solidFill>
                  <a:schemeClr val="bg1"/>
                </a:solidFill>
              </a:defRPr>
            </a:lvl1pPr>
          </a:lstStyle>
          <a:p>
            <a:r>
              <a:rPr lang="en-US"/>
              <a:t>Click to edit Master title style</a:t>
            </a:r>
            <a:endParaRPr lang="en-US" dirty="0"/>
          </a:p>
        </p:txBody>
      </p:sp>
      <p:sp>
        <p:nvSpPr>
          <p:cNvPr id="3" name="Subtitle 2"/>
          <p:cNvSpPr>
            <a:spLocks noGrp="1"/>
          </p:cNvSpPr>
          <p:nvPr>
            <p:ph type="subTitle" idx="1"/>
          </p:nvPr>
        </p:nvSpPr>
        <p:spPr>
          <a:xfrm>
            <a:off x="483108" y="4385254"/>
            <a:ext cx="8177784" cy="406757"/>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6" name="Text Placeholder 5"/>
          <p:cNvSpPr>
            <a:spLocks noGrp="1"/>
          </p:cNvSpPr>
          <p:nvPr>
            <p:ph type="body" sz="quarter" idx="14"/>
          </p:nvPr>
        </p:nvSpPr>
        <p:spPr>
          <a:xfrm>
            <a:off x="3535363" y="4944147"/>
            <a:ext cx="2073275" cy="365568"/>
          </a:xfrm>
        </p:spPr>
        <p:txBody>
          <a:bodyPr>
            <a:normAutofit/>
          </a:bodyPr>
          <a:lstStyle>
            <a:lvl1pPr marL="0" indent="0" algn="ctr">
              <a:buNone/>
              <a:defRPr sz="2000">
                <a:solidFill>
                  <a:schemeClr val="tx1">
                    <a:lumMod val="65000"/>
                    <a:lumOff val="35000"/>
                  </a:schemeClr>
                </a:solidFill>
              </a:defRPr>
            </a:lvl1pPr>
          </a:lstStyle>
          <a:p>
            <a:pPr lvl="0"/>
            <a:r>
              <a:rPr lang="en-US"/>
              <a:t>Click to edit Master text styles</a:t>
            </a:r>
          </a:p>
        </p:txBody>
      </p:sp>
    </p:spTree>
    <p:extLst>
      <p:ext uri="{BB962C8B-B14F-4D97-AF65-F5344CB8AC3E}">
        <p14:creationId xmlns:p14="http://schemas.microsoft.com/office/powerpoint/2010/main" val="24990281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8687497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Colored Backgroun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3424456-A19A-0A14-5682-BF6ED7B7355B}"/>
              </a:ext>
            </a:extLst>
          </p:cNvPr>
          <p:cNvSpPr/>
          <p:nvPr userDrawn="1"/>
        </p:nvSpPr>
        <p:spPr>
          <a:xfrm>
            <a:off x="0" y="0"/>
            <a:ext cx="9144000" cy="6858000"/>
          </a:xfrm>
          <a:prstGeom prst="rect">
            <a:avLst/>
          </a:prstGeom>
          <a:solidFill>
            <a:srgbClr val="00A88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defRPr/>
            </a:pPr>
            <a:endParaRPr lang="en-US" altLang="en-US">
              <a:solidFill>
                <a:srgbClr val="FFFFFF"/>
              </a:solidFill>
            </a:endParaRPr>
          </a:p>
        </p:txBody>
      </p:sp>
      <p:sp>
        <p:nvSpPr>
          <p:cNvPr id="3" name="Date Placeholder 1">
            <a:extLst>
              <a:ext uri="{FF2B5EF4-FFF2-40B4-BE49-F238E27FC236}">
                <a16:creationId xmlns:a16="http://schemas.microsoft.com/office/drawing/2014/main" id="{2BCB77FB-6FFC-920F-C934-6398C79B085D}"/>
              </a:ext>
            </a:extLst>
          </p:cNvPr>
          <p:cNvSpPr>
            <a:spLocks noGrp="1"/>
          </p:cNvSpPr>
          <p:nvPr>
            <p:ph type="dt" sz="half" idx="10"/>
          </p:nvPr>
        </p:nvSpPr>
        <p:spPr>
          <a:xfrm>
            <a:off x="628650" y="6356350"/>
            <a:ext cx="20574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lvl1pPr>
          </a:lstStyle>
          <a:p>
            <a:pPr>
              <a:defRPr/>
            </a:pPr>
            <a:fld id="{08897530-137B-42FC-ADC7-691359A571D9}" type="datetimeFigureOut">
              <a:rPr lang="en-US" altLang="en-US"/>
              <a:pPr>
                <a:defRPr/>
              </a:pPr>
              <a:t>11/12/2024</a:t>
            </a:fld>
            <a:endParaRPr lang="en-US" altLang="en-US"/>
          </a:p>
        </p:txBody>
      </p:sp>
      <p:sp>
        <p:nvSpPr>
          <p:cNvPr id="4" name="Footer Placeholder 2">
            <a:extLst>
              <a:ext uri="{FF2B5EF4-FFF2-40B4-BE49-F238E27FC236}">
                <a16:creationId xmlns:a16="http://schemas.microsoft.com/office/drawing/2014/main" id="{FB7ED7DB-E756-B969-8F21-3A661900A4DF}"/>
              </a:ext>
            </a:extLst>
          </p:cNvPr>
          <p:cNvSpPr>
            <a:spLocks noGrp="1"/>
          </p:cNvSpPr>
          <p:nvPr>
            <p:ph type="ftr" sz="quarter" idx="11"/>
          </p:nvPr>
        </p:nvSpPr>
        <p:spPr>
          <a:xfrm>
            <a:off x="3028950" y="6356350"/>
            <a:ext cx="30861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lvl1pPr>
          </a:lstStyle>
          <a:p>
            <a:pPr>
              <a:defRPr/>
            </a:pPr>
            <a:endParaRPr lang="en-US" altLang="en-US"/>
          </a:p>
        </p:txBody>
      </p:sp>
      <p:sp>
        <p:nvSpPr>
          <p:cNvPr id="5" name="Slide Number Placeholder 3">
            <a:extLst>
              <a:ext uri="{FF2B5EF4-FFF2-40B4-BE49-F238E27FC236}">
                <a16:creationId xmlns:a16="http://schemas.microsoft.com/office/drawing/2014/main" id="{2FD3A2D7-4665-0C52-C515-E1CAF8D808BD}"/>
              </a:ext>
            </a:extLst>
          </p:cNvPr>
          <p:cNvSpPr>
            <a:spLocks noGrp="1"/>
          </p:cNvSpPr>
          <p:nvPr>
            <p:ph type="sldNum" sz="quarter" idx="12"/>
          </p:nvPr>
        </p:nvSpPr>
        <p:spPr>
          <a:xfrm>
            <a:off x="6457950" y="6356350"/>
            <a:ext cx="20574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lvl1pPr>
          </a:lstStyle>
          <a:p>
            <a:pPr>
              <a:defRPr/>
            </a:pPr>
            <a:fld id="{9BB2C7B4-E1E9-4B34-A345-DA234EEE779D}" type="slidenum">
              <a:rPr lang="en-US" altLang="en-US"/>
              <a:pPr>
                <a:defRPr/>
              </a:pPr>
              <a:t>‹#›</a:t>
            </a:fld>
            <a:endParaRPr lang="en-US" altLang="en-US"/>
          </a:p>
        </p:txBody>
      </p:sp>
    </p:spTree>
    <p:extLst>
      <p:ext uri="{BB962C8B-B14F-4D97-AF65-F5344CB8AC3E}">
        <p14:creationId xmlns:p14="http://schemas.microsoft.com/office/powerpoint/2010/main" val="325406955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1_Colored Backgroun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2228430-C2B5-BF35-A966-D97660D6A421}"/>
              </a:ext>
            </a:extLst>
          </p:cNvPr>
          <p:cNvSpPr/>
          <p:nvPr userDrawn="1"/>
        </p:nvSpPr>
        <p:spPr>
          <a:xfrm>
            <a:off x="0" y="0"/>
            <a:ext cx="9144000" cy="6858000"/>
          </a:xfrm>
          <a:prstGeom prst="rect">
            <a:avLst/>
          </a:prstGeom>
          <a:solidFill>
            <a:srgbClr val="9CB63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defRPr/>
            </a:pPr>
            <a:endParaRPr lang="en-US" altLang="en-US">
              <a:solidFill>
                <a:srgbClr val="FFFFFF"/>
              </a:solidFill>
            </a:endParaRPr>
          </a:p>
        </p:txBody>
      </p:sp>
      <p:sp>
        <p:nvSpPr>
          <p:cNvPr id="3" name="Date Placeholder 1">
            <a:extLst>
              <a:ext uri="{FF2B5EF4-FFF2-40B4-BE49-F238E27FC236}">
                <a16:creationId xmlns:a16="http://schemas.microsoft.com/office/drawing/2014/main" id="{47C165BF-9766-FC1F-59B4-B2B59AF1A664}"/>
              </a:ext>
            </a:extLst>
          </p:cNvPr>
          <p:cNvSpPr>
            <a:spLocks noGrp="1"/>
          </p:cNvSpPr>
          <p:nvPr>
            <p:ph type="dt" sz="half" idx="10"/>
          </p:nvPr>
        </p:nvSpPr>
        <p:spPr>
          <a:xfrm>
            <a:off x="628650" y="6356350"/>
            <a:ext cx="20574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lvl1pPr>
          </a:lstStyle>
          <a:p>
            <a:pPr>
              <a:defRPr/>
            </a:pPr>
            <a:fld id="{4DD751E3-3A00-4C97-BE78-97C7785759EC}" type="datetimeFigureOut">
              <a:rPr lang="en-US" altLang="en-US"/>
              <a:pPr>
                <a:defRPr/>
              </a:pPr>
              <a:t>11/12/2024</a:t>
            </a:fld>
            <a:endParaRPr lang="en-US" altLang="en-US"/>
          </a:p>
        </p:txBody>
      </p:sp>
      <p:sp>
        <p:nvSpPr>
          <p:cNvPr id="4" name="Footer Placeholder 2">
            <a:extLst>
              <a:ext uri="{FF2B5EF4-FFF2-40B4-BE49-F238E27FC236}">
                <a16:creationId xmlns:a16="http://schemas.microsoft.com/office/drawing/2014/main" id="{4CD98FAD-E30B-4D75-5876-D04FA031B4E7}"/>
              </a:ext>
            </a:extLst>
          </p:cNvPr>
          <p:cNvSpPr>
            <a:spLocks noGrp="1"/>
          </p:cNvSpPr>
          <p:nvPr>
            <p:ph type="ftr" sz="quarter" idx="11"/>
          </p:nvPr>
        </p:nvSpPr>
        <p:spPr>
          <a:xfrm>
            <a:off x="3028950" y="6356350"/>
            <a:ext cx="30861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lvl1pPr>
          </a:lstStyle>
          <a:p>
            <a:pPr>
              <a:defRPr/>
            </a:pPr>
            <a:endParaRPr lang="en-US" altLang="en-US"/>
          </a:p>
        </p:txBody>
      </p:sp>
      <p:sp>
        <p:nvSpPr>
          <p:cNvPr id="5" name="Slide Number Placeholder 3">
            <a:extLst>
              <a:ext uri="{FF2B5EF4-FFF2-40B4-BE49-F238E27FC236}">
                <a16:creationId xmlns:a16="http://schemas.microsoft.com/office/drawing/2014/main" id="{A1353D3F-ACBB-F485-AC22-9A407AE52444}"/>
              </a:ext>
            </a:extLst>
          </p:cNvPr>
          <p:cNvSpPr>
            <a:spLocks noGrp="1"/>
          </p:cNvSpPr>
          <p:nvPr>
            <p:ph type="sldNum" sz="quarter" idx="12"/>
          </p:nvPr>
        </p:nvSpPr>
        <p:spPr>
          <a:xfrm>
            <a:off x="6457950" y="6356350"/>
            <a:ext cx="20574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lvl1pPr>
          </a:lstStyle>
          <a:p>
            <a:pPr>
              <a:defRPr/>
            </a:pPr>
            <a:fld id="{02DACA57-A348-4656-A632-677CCE795435}" type="slidenum">
              <a:rPr lang="en-US" altLang="en-US"/>
              <a:pPr>
                <a:defRPr/>
              </a:pPr>
              <a:t>‹#›</a:t>
            </a:fld>
            <a:endParaRPr lang="en-US" altLang="en-US"/>
          </a:p>
        </p:txBody>
      </p:sp>
    </p:spTree>
    <p:extLst>
      <p:ext uri="{BB962C8B-B14F-4D97-AF65-F5344CB8AC3E}">
        <p14:creationId xmlns:p14="http://schemas.microsoft.com/office/powerpoint/2010/main" val="311412992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2_Colored Backgroun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4AF851A-02A8-56F3-FB16-E94E20BBE14E}"/>
              </a:ext>
            </a:extLst>
          </p:cNvPr>
          <p:cNvSpPr/>
          <p:nvPr userDrawn="1"/>
        </p:nvSpPr>
        <p:spPr>
          <a:xfrm>
            <a:off x="0" y="0"/>
            <a:ext cx="9144000" cy="6858000"/>
          </a:xfrm>
          <a:prstGeom prst="rect">
            <a:avLst/>
          </a:prstGeom>
          <a:solidFill>
            <a:srgbClr val="262A6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defRPr/>
            </a:pPr>
            <a:endParaRPr lang="en-US" altLang="en-US">
              <a:solidFill>
                <a:srgbClr val="FFFFFF"/>
              </a:solidFill>
            </a:endParaRPr>
          </a:p>
        </p:txBody>
      </p:sp>
      <p:sp>
        <p:nvSpPr>
          <p:cNvPr id="3" name="Date Placeholder 1">
            <a:extLst>
              <a:ext uri="{FF2B5EF4-FFF2-40B4-BE49-F238E27FC236}">
                <a16:creationId xmlns:a16="http://schemas.microsoft.com/office/drawing/2014/main" id="{0398F0F6-9996-B732-1390-F09E3B6071CC}"/>
              </a:ext>
            </a:extLst>
          </p:cNvPr>
          <p:cNvSpPr>
            <a:spLocks noGrp="1"/>
          </p:cNvSpPr>
          <p:nvPr>
            <p:ph type="dt" sz="half" idx="10"/>
          </p:nvPr>
        </p:nvSpPr>
        <p:spPr>
          <a:xfrm>
            <a:off x="628650" y="6356350"/>
            <a:ext cx="20574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lvl1pPr>
          </a:lstStyle>
          <a:p>
            <a:pPr>
              <a:defRPr/>
            </a:pPr>
            <a:fld id="{6148C0CF-4E85-461C-A491-4D426F2CF442}" type="datetimeFigureOut">
              <a:rPr lang="en-US" altLang="en-US"/>
              <a:pPr>
                <a:defRPr/>
              </a:pPr>
              <a:t>11/12/2024</a:t>
            </a:fld>
            <a:endParaRPr lang="en-US" altLang="en-US"/>
          </a:p>
        </p:txBody>
      </p:sp>
      <p:sp>
        <p:nvSpPr>
          <p:cNvPr id="4" name="Footer Placeholder 2">
            <a:extLst>
              <a:ext uri="{FF2B5EF4-FFF2-40B4-BE49-F238E27FC236}">
                <a16:creationId xmlns:a16="http://schemas.microsoft.com/office/drawing/2014/main" id="{74DE9B08-4F0B-1D34-C60B-CB0B4C05F54E}"/>
              </a:ext>
            </a:extLst>
          </p:cNvPr>
          <p:cNvSpPr>
            <a:spLocks noGrp="1"/>
          </p:cNvSpPr>
          <p:nvPr>
            <p:ph type="ftr" sz="quarter" idx="11"/>
          </p:nvPr>
        </p:nvSpPr>
        <p:spPr>
          <a:xfrm>
            <a:off x="3028950" y="6356350"/>
            <a:ext cx="30861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lvl1pPr>
          </a:lstStyle>
          <a:p>
            <a:pPr>
              <a:defRPr/>
            </a:pPr>
            <a:endParaRPr lang="en-US" altLang="en-US"/>
          </a:p>
        </p:txBody>
      </p:sp>
      <p:sp>
        <p:nvSpPr>
          <p:cNvPr id="5" name="Slide Number Placeholder 3">
            <a:extLst>
              <a:ext uri="{FF2B5EF4-FFF2-40B4-BE49-F238E27FC236}">
                <a16:creationId xmlns:a16="http://schemas.microsoft.com/office/drawing/2014/main" id="{4B8FD3B2-93F9-497A-9B1C-4898EBED15F2}"/>
              </a:ext>
            </a:extLst>
          </p:cNvPr>
          <p:cNvSpPr>
            <a:spLocks noGrp="1"/>
          </p:cNvSpPr>
          <p:nvPr>
            <p:ph type="sldNum" sz="quarter" idx="12"/>
          </p:nvPr>
        </p:nvSpPr>
        <p:spPr>
          <a:xfrm>
            <a:off x="6457950" y="6356350"/>
            <a:ext cx="20574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lvl1pPr>
          </a:lstStyle>
          <a:p>
            <a:pPr>
              <a:defRPr/>
            </a:pPr>
            <a:fld id="{BE49BE3B-789D-49C1-AA88-F34A2D526A87}" type="slidenum">
              <a:rPr lang="en-US" altLang="en-US"/>
              <a:pPr>
                <a:defRPr/>
              </a:pPr>
              <a:t>‹#›</a:t>
            </a:fld>
            <a:endParaRPr lang="en-US" altLang="en-US"/>
          </a:p>
        </p:txBody>
      </p:sp>
    </p:spTree>
    <p:extLst>
      <p:ext uri="{BB962C8B-B14F-4D97-AF65-F5344CB8AC3E}">
        <p14:creationId xmlns:p14="http://schemas.microsoft.com/office/powerpoint/2010/main" val="334417676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3_Colored Backgroun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A40E67C-F2EA-05F1-5ED1-E930F77698E6}"/>
              </a:ext>
            </a:extLst>
          </p:cNvPr>
          <p:cNvSpPr/>
          <p:nvPr userDrawn="1"/>
        </p:nvSpPr>
        <p:spPr>
          <a:xfrm>
            <a:off x="0" y="0"/>
            <a:ext cx="9144000" cy="6858000"/>
          </a:xfrm>
          <a:prstGeom prst="rect">
            <a:avLst/>
          </a:prstGeom>
          <a:solidFill>
            <a:srgbClr val="00689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defRPr/>
            </a:pPr>
            <a:endParaRPr lang="en-US" altLang="en-US">
              <a:solidFill>
                <a:srgbClr val="FFFFFF"/>
              </a:solidFill>
            </a:endParaRPr>
          </a:p>
        </p:txBody>
      </p:sp>
      <p:sp>
        <p:nvSpPr>
          <p:cNvPr id="3" name="Date Placeholder 1">
            <a:extLst>
              <a:ext uri="{FF2B5EF4-FFF2-40B4-BE49-F238E27FC236}">
                <a16:creationId xmlns:a16="http://schemas.microsoft.com/office/drawing/2014/main" id="{B654F215-4670-C7F1-48E5-359680D92EA0}"/>
              </a:ext>
            </a:extLst>
          </p:cNvPr>
          <p:cNvSpPr>
            <a:spLocks noGrp="1"/>
          </p:cNvSpPr>
          <p:nvPr>
            <p:ph type="dt" sz="half" idx="10"/>
          </p:nvPr>
        </p:nvSpPr>
        <p:spPr>
          <a:xfrm>
            <a:off x="628650" y="6356350"/>
            <a:ext cx="20574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lvl1pPr>
          </a:lstStyle>
          <a:p>
            <a:pPr>
              <a:defRPr/>
            </a:pPr>
            <a:fld id="{02AF1534-40F0-4EB6-B3F9-E3965233B872}" type="datetimeFigureOut">
              <a:rPr lang="en-US" altLang="en-US"/>
              <a:pPr>
                <a:defRPr/>
              </a:pPr>
              <a:t>11/12/2024</a:t>
            </a:fld>
            <a:endParaRPr lang="en-US" altLang="en-US"/>
          </a:p>
        </p:txBody>
      </p:sp>
      <p:sp>
        <p:nvSpPr>
          <p:cNvPr id="4" name="Footer Placeholder 2">
            <a:extLst>
              <a:ext uri="{FF2B5EF4-FFF2-40B4-BE49-F238E27FC236}">
                <a16:creationId xmlns:a16="http://schemas.microsoft.com/office/drawing/2014/main" id="{FDB62130-B6EB-9E48-8F92-256DBDCE3460}"/>
              </a:ext>
            </a:extLst>
          </p:cNvPr>
          <p:cNvSpPr>
            <a:spLocks noGrp="1"/>
          </p:cNvSpPr>
          <p:nvPr>
            <p:ph type="ftr" sz="quarter" idx="11"/>
          </p:nvPr>
        </p:nvSpPr>
        <p:spPr>
          <a:xfrm>
            <a:off x="3028950" y="6356350"/>
            <a:ext cx="30861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lvl1pPr>
          </a:lstStyle>
          <a:p>
            <a:pPr>
              <a:defRPr/>
            </a:pPr>
            <a:endParaRPr lang="en-US" altLang="en-US"/>
          </a:p>
        </p:txBody>
      </p:sp>
      <p:sp>
        <p:nvSpPr>
          <p:cNvPr id="5" name="Slide Number Placeholder 3">
            <a:extLst>
              <a:ext uri="{FF2B5EF4-FFF2-40B4-BE49-F238E27FC236}">
                <a16:creationId xmlns:a16="http://schemas.microsoft.com/office/drawing/2014/main" id="{AAFA705F-874A-7798-3548-F7BFBAA58B6E}"/>
              </a:ext>
            </a:extLst>
          </p:cNvPr>
          <p:cNvSpPr>
            <a:spLocks noGrp="1"/>
          </p:cNvSpPr>
          <p:nvPr>
            <p:ph type="sldNum" sz="quarter" idx="12"/>
          </p:nvPr>
        </p:nvSpPr>
        <p:spPr>
          <a:xfrm>
            <a:off x="6457950" y="6356350"/>
            <a:ext cx="20574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lvl1pPr>
          </a:lstStyle>
          <a:p>
            <a:pPr>
              <a:defRPr/>
            </a:pPr>
            <a:fld id="{2B126CAA-17EE-42A9-A9AD-5A7BB815F806}" type="slidenum">
              <a:rPr lang="en-US" altLang="en-US"/>
              <a:pPr>
                <a:defRPr/>
              </a:pPr>
              <a:t>‹#›</a:t>
            </a:fld>
            <a:endParaRPr lang="en-US" altLang="en-US"/>
          </a:p>
        </p:txBody>
      </p:sp>
    </p:spTree>
    <p:extLst>
      <p:ext uri="{BB962C8B-B14F-4D97-AF65-F5344CB8AC3E}">
        <p14:creationId xmlns:p14="http://schemas.microsoft.com/office/powerpoint/2010/main" val="1980146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4_Colored Backgroun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9A68F0D-F57C-FBA4-C202-E4211CEA0820}"/>
              </a:ext>
            </a:extLst>
          </p:cNvPr>
          <p:cNvSpPr/>
          <p:nvPr userDrawn="1"/>
        </p:nvSpPr>
        <p:spPr>
          <a:xfrm>
            <a:off x="0" y="0"/>
            <a:ext cx="9144000" cy="6858000"/>
          </a:xfrm>
          <a:prstGeom prst="rect">
            <a:avLst/>
          </a:prstGeom>
          <a:solidFill>
            <a:srgbClr val="CD9D2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defRPr/>
            </a:pPr>
            <a:endParaRPr lang="en-US" altLang="en-US">
              <a:solidFill>
                <a:srgbClr val="FFFFFF"/>
              </a:solidFill>
            </a:endParaRPr>
          </a:p>
        </p:txBody>
      </p:sp>
      <p:sp>
        <p:nvSpPr>
          <p:cNvPr id="3" name="Date Placeholder 1">
            <a:extLst>
              <a:ext uri="{FF2B5EF4-FFF2-40B4-BE49-F238E27FC236}">
                <a16:creationId xmlns:a16="http://schemas.microsoft.com/office/drawing/2014/main" id="{404A21D0-BEE7-5AA0-783D-F7D9E64435D3}"/>
              </a:ext>
            </a:extLst>
          </p:cNvPr>
          <p:cNvSpPr>
            <a:spLocks noGrp="1"/>
          </p:cNvSpPr>
          <p:nvPr>
            <p:ph type="dt" sz="half" idx="10"/>
          </p:nvPr>
        </p:nvSpPr>
        <p:spPr>
          <a:xfrm>
            <a:off x="628650" y="6356350"/>
            <a:ext cx="20574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lvl1pPr>
          </a:lstStyle>
          <a:p>
            <a:pPr>
              <a:defRPr/>
            </a:pPr>
            <a:fld id="{CDD0105F-4687-4836-8E9E-CC05BF11A9F6}" type="datetimeFigureOut">
              <a:rPr lang="en-US" altLang="en-US"/>
              <a:pPr>
                <a:defRPr/>
              </a:pPr>
              <a:t>11/12/2024</a:t>
            </a:fld>
            <a:endParaRPr lang="en-US" altLang="en-US"/>
          </a:p>
        </p:txBody>
      </p:sp>
      <p:sp>
        <p:nvSpPr>
          <p:cNvPr id="4" name="Footer Placeholder 2">
            <a:extLst>
              <a:ext uri="{FF2B5EF4-FFF2-40B4-BE49-F238E27FC236}">
                <a16:creationId xmlns:a16="http://schemas.microsoft.com/office/drawing/2014/main" id="{6C8A2978-2FF3-A44B-6082-39EB08B546BF}"/>
              </a:ext>
            </a:extLst>
          </p:cNvPr>
          <p:cNvSpPr>
            <a:spLocks noGrp="1"/>
          </p:cNvSpPr>
          <p:nvPr>
            <p:ph type="ftr" sz="quarter" idx="11"/>
          </p:nvPr>
        </p:nvSpPr>
        <p:spPr>
          <a:xfrm>
            <a:off x="3028950" y="6356350"/>
            <a:ext cx="30861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lvl1pPr>
          </a:lstStyle>
          <a:p>
            <a:pPr>
              <a:defRPr/>
            </a:pPr>
            <a:endParaRPr lang="en-US" altLang="en-US"/>
          </a:p>
        </p:txBody>
      </p:sp>
      <p:sp>
        <p:nvSpPr>
          <p:cNvPr id="5" name="Slide Number Placeholder 3">
            <a:extLst>
              <a:ext uri="{FF2B5EF4-FFF2-40B4-BE49-F238E27FC236}">
                <a16:creationId xmlns:a16="http://schemas.microsoft.com/office/drawing/2014/main" id="{DD1B12D1-3A5A-0F9E-E5CA-F27BF8CC943F}"/>
              </a:ext>
            </a:extLst>
          </p:cNvPr>
          <p:cNvSpPr>
            <a:spLocks noGrp="1"/>
          </p:cNvSpPr>
          <p:nvPr>
            <p:ph type="sldNum" sz="quarter" idx="12"/>
          </p:nvPr>
        </p:nvSpPr>
        <p:spPr>
          <a:xfrm>
            <a:off x="6457950" y="6356350"/>
            <a:ext cx="20574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lvl1pPr>
          </a:lstStyle>
          <a:p>
            <a:pPr>
              <a:defRPr/>
            </a:pPr>
            <a:fld id="{5AD2E51F-9F1D-4754-8F0C-475B7C7E2D6C}" type="slidenum">
              <a:rPr lang="en-US" altLang="en-US"/>
              <a:pPr>
                <a:defRPr/>
              </a:pPr>
              <a:t>‹#›</a:t>
            </a:fld>
            <a:endParaRPr lang="en-US" altLang="en-US"/>
          </a:p>
        </p:txBody>
      </p:sp>
    </p:spTree>
    <p:extLst>
      <p:ext uri="{BB962C8B-B14F-4D97-AF65-F5344CB8AC3E}">
        <p14:creationId xmlns:p14="http://schemas.microsoft.com/office/powerpoint/2010/main" val="54330561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End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5E7DF31-C7FB-360E-56B9-4DB422CD99D3}"/>
              </a:ext>
            </a:extLst>
          </p:cNvPr>
          <p:cNvSpPr/>
          <p:nvPr userDrawn="1"/>
        </p:nvSpPr>
        <p:spPr>
          <a:xfrm>
            <a:off x="0" y="0"/>
            <a:ext cx="9144000" cy="3824288"/>
          </a:xfrm>
          <a:prstGeom prst="rect">
            <a:avLst/>
          </a:prstGeom>
          <a:solidFill>
            <a:srgbClr val="EAEAE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defRPr/>
            </a:pPr>
            <a:endParaRPr lang="en-US" altLang="en-US">
              <a:solidFill>
                <a:srgbClr val="FFFFFF"/>
              </a:solidFill>
            </a:endParaRPr>
          </a:p>
        </p:txBody>
      </p:sp>
      <p:sp>
        <p:nvSpPr>
          <p:cNvPr id="4" name="Rectangle 3">
            <a:extLst>
              <a:ext uri="{FF2B5EF4-FFF2-40B4-BE49-F238E27FC236}">
                <a16:creationId xmlns:a16="http://schemas.microsoft.com/office/drawing/2014/main" id="{769BC25F-161E-54C2-9627-EA6810455F7B}"/>
              </a:ext>
            </a:extLst>
          </p:cNvPr>
          <p:cNvSpPr/>
          <p:nvPr userDrawn="1"/>
        </p:nvSpPr>
        <p:spPr>
          <a:xfrm>
            <a:off x="0" y="3824288"/>
            <a:ext cx="9144000" cy="115887"/>
          </a:xfrm>
          <a:prstGeom prst="rect">
            <a:avLst/>
          </a:prstGeom>
          <a:solidFill>
            <a:srgbClr val="262A6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defRPr/>
            </a:pPr>
            <a:endParaRPr lang="en-US" altLang="en-US">
              <a:solidFill>
                <a:srgbClr val="FFFFFF"/>
              </a:solidFill>
            </a:endParaRPr>
          </a:p>
        </p:txBody>
      </p:sp>
      <p:sp>
        <p:nvSpPr>
          <p:cNvPr id="5" name="Rectangle 4">
            <a:extLst>
              <a:ext uri="{FF2B5EF4-FFF2-40B4-BE49-F238E27FC236}">
                <a16:creationId xmlns:a16="http://schemas.microsoft.com/office/drawing/2014/main" id="{8E487077-B237-AE65-C9D2-5889029527FE}"/>
              </a:ext>
            </a:extLst>
          </p:cNvPr>
          <p:cNvSpPr/>
          <p:nvPr userDrawn="1"/>
        </p:nvSpPr>
        <p:spPr>
          <a:xfrm>
            <a:off x="1798638" y="3340100"/>
            <a:ext cx="5546725" cy="1076325"/>
          </a:xfrm>
          <a:prstGeom prst="rect">
            <a:avLst/>
          </a:prstGeom>
          <a:solidFill>
            <a:srgbClr val="262A6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defRPr/>
            </a:pPr>
            <a:endParaRPr lang="en-US" altLang="en-US">
              <a:solidFill>
                <a:srgbClr val="FFFFFF"/>
              </a:solidFill>
            </a:endParaRPr>
          </a:p>
        </p:txBody>
      </p:sp>
      <p:sp>
        <p:nvSpPr>
          <p:cNvPr id="6" name="TextBox 23">
            <a:extLst>
              <a:ext uri="{FF2B5EF4-FFF2-40B4-BE49-F238E27FC236}">
                <a16:creationId xmlns:a16="http://schemas.microsoft.com/office/drawing/2014/main" id="{335C8700-03D6-8FC5-8BC0-A0653321F8B8}"/>
              </a:ext>
            </a:extLst>
          </p:cNvPr>
          <p:cNvSpPr txBox="1">
            <a:spLocks noChangeArrowheads="1"/>
          </p:cNvSpPr>
          <p:nvPr userDrawn="1"/>
        </p:nvSpPr>
        <p:spPr bwMode="auto">
          <a:xfrm>
            <a:off x="2090738" y="3429000"/>
            <a:ext cx="4962525" cy="923925"/>
          </a:xfrm>
          <a:prstGeom prst="rect">
            <a:avLst/>
          </a:prstGeom>
          <a:noFill/>
          <a:ln>
            <a:noFill/>
          </a:ln>
        </p:spPr>
        <p:txBody>
          <a:bodyPr>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fontAlgn="base">
              <a:spcBef>
                <a:spcPct val="0"/>
              </a:spcBef>
              <a:spcAft>
                <a:spcPct val="0"/>
              </a:spcAft>
              <a:defRPr>
                <a:solidFill>
                  <a:schemeClr val="tx1"/>
                </a:solidFill>
                <a:latin typeface="Calibri" charset="0"/>
              </a:defRPr>
            </a:lvl6pPr>
            <a:lvl7pPr marL="2971800" indent="-228600" fontAlgn="base">
              <a:spcBef>
                <a:spcPct val="0"/>
              </a:spcBef>
              <a:spcAft>
                <a:spcPct val="0"/>
              </a:spcAft>
              <a:defRPr>
                <a:solidFill>
                  <a:schemeClr val="tx1"/>
                </a:solidFill>
                <a:latin typeface="Calibri" charset="0"/>
              </a:defRPr>
            </a:lvl7pPr>
            <a:lvl8pPr marL="3429000" indent="-228600" fontAlgn="base">
              <a:spcBef>
                <a:spcPct val="0"/>
              </a:spcBef>
              <a:spcAft>
                <a:spcPct val="0"/>
              </a:spcAft>
              <a:defRPr>
                <a:solidFill>
                  <a:schemeClr val="tx1"/>
                </a:solidFill>
                <a:latin typeface="Calibri" charset="0"/>
              </a:defRPr>
            </a:lvl8pPr>
            <a:lvl9pPr marL="3886200" indent="-228600" fontAlgn="base">
              <a:spcBef>
                <a:spcPct val="0"/>
              </a:spcBef>
              <a:spcAft>
                <a:spcPct val="0"/>
              </a:spcAft>
              <a:defRPr>
                <a:solidFill>
                  <a:schemeClr val="tx1"/>
                </a:solidFill>
                <a:latin typeface="Calibri" charset="0"/>
              </a:defRPr>
            </a:lvl9pPr>
          </a:lstStyle>
          <a:p>
            <a:pPr algn="ctr" eaLnBrk="1" hangingPunct="1">
              <a:defRPr/>
            </a:pPr>
            <a:r>
              <a:rPr lang="en-US" altLang="en-US" sz="5400" b="1">
                <a:solidFill>
                  <a:schemeClr val="bg1"/>
                </a:solidFill>
                <a:ea typeface="Arial" charset="0"/>
                <a:cs typeface="Arial" charset="0"/>
              </a:rPr>
              <a:t>www.FLDOE.org</a:t>
            </a:r>
          </a:p>
        </p:txBody>
      </p:sp>
      <p:pic>
        <p:nvPicPr>
          <p:cNvPr id="7" name="Picture 24" descr="FDOELogo.png">
            <a:extLst>
              <a:ext uri="{FF2B5EF4-FFF2-40B4-BE49-F238E27FC236}">
                <a16:creationId xmlns:a16="http://schemas.microsoft.com/office/drawing/2014/main" id="{0AD63B11-FE6B-058B-3453-3A37F22064E6}"/>
              </a:ext>
            </a:extLst>
          </p:cNvPr>
          <p:cNvPicPr>
            <a:picLocks noChangeAspect="1"/>
          </p:cNvPicPr>
          <p:nvPr userDrawn="1"/>
        </p:nvPicPr>
        <p:blipFill>
          <a:blip r:embed="rId2">
            <a:extLst>
              <a:ext uri="{28A0092B-C50C-407E-A947-70E740481C1C}">
                <a14:useLocalDpi xmlns:a14="http://schemas.microsoft.com/office/drawing/2010/main" val="0"/>
              </a:ext>
            </a:extLst>
          </a:blip>
          <a:srcRect l="4701" t="10345" r="67973" b="10629"/>
          <a:stretch>
            <a:fillRect/>
          </a:stretch>
        </p:blipFill>
        <p:spPr bwMode="auto">
          <a:xfrm>
            <a:off x="3294063" y="439738"/>
            <a:ext cx="2527300" cy="264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9">
            <a:extLst>
              <a:ext uri="{FF2B5EF4-FFF2-40B4-BE49-F238E27FC236}">
                <a16:creationId xmlns:a16="http://schemas.microsoft.com/office/drawing/2014/main" id="{05505075-D0A8-DC8C-0DE2-F7D9A563C7E1}"/>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2947988" y="5554663"/>
            <a:ext cx="3219450" cy="3219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ubtitle 2"/>
          <p:cNvSpPr>
            <a:spLocks noGrp="1"/>
          </p:cNvSpPr>
          <p:nvPr>
            <p:ph type="subTitle" idx="1"/>
          </p:nvPr>
        </p:nvSpPr>
        <p:spPr>
          <a:xfrm>
            <a:off x="1143000" y="5227432"/>
            <a:ext cx="6858000" cy="387984"/>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216720727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lstStyle>
            <a:lvl1pPr algn="ctr">
              <a:defRPr sz="45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E3C321D6-AC6E-D9C3-D3D8-7CF06191DAB9}"/>
              </a:ext>
            </a:extLst>
          </p:cNvPr>
          <p:cNvSpPr>
            <a:spLocks noGrp="1"/>
          </p:cNvSpPr>
          <p:nvPr>
            <p:ph type="dt" sz="half" idx="10"/>
          </p:nvPr>
        </p:nvSpPr>
        <p:spPr>
          <a:xfrm>
            <a:off x="0" y="0"/>
            <a:ext cx="0" cy="0"/>
          </a:xfrm>
        </p:spPr>
        <p:txBody>
          <a:bodyPr/>
          <a:lstStyle>
            <a:lvl1pPr>
              <a:defRPr/>
            </a:lvl1pPr>
          </a:lstStyle>
          <a:p>
            <a:pPr>
              <a:defRPr/>
            </a:pPr>
            <a:fld id="{CE7BD593-08ED-4EC0-8088-F643B0BF640C}" type="datetimeFigureOut">
              <a:rPr lang="en-US"/>
              <a:pPr>
                <a:defRPr/>
              </a:pPr>
              <a:t>11/12/2024</a:t>
            </a:fld>
            <a:endParaRPr lang="en-US"/>
          </a:p>
        </p:txBody>
      </p:sp>
      <p:sp>
        <p:nvSpPr>
          <p:cNvPr id="5" name="Footer Placeholder 4">
            <a:extLst>
              <a:ext uri="{FF2B5EF4-FFF2-40B4-BE49-F238E27FC236}">
                <a16:creationId xmlns:a16="http://schemas.microsoft.com/office/drawing/2014/main" id="{DE1A46F1-2247-4CEA-FB66-CA2789E1EC5D}"/>
              </a:ext>
            </a:extLst>
          </p:cNvPr>
          <p:cNvSpPr>
            <a:spLocks noGrp="1"/>
          </p:cNvSpPr>
          <p:nvPr>
            <p:ph type="ftr" sz="quarter" idx="11"/>
          </p:nvPr>
        </p:nvSpPr>
        <p:spPr>
          <a:xfrm>
            <a:off x="0" y="0"/>
            <a:ext cx="0" cy="0"/>
          </a:xfrm>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8BF1278F-B0E9-C9FD-6474-2D796C3AA8F5}"/>
              </a:ext>
            </a:extLst>
          </p:cNvPr>
          <p:cNvSpPr>
            <a:spLocks noGrp="1"/>
          </p:cNvSpPr>
          <p:nvPr>
            <p:ph type="sldNum" sz="quarter" idx="12"/>
          </p:nvPr>
        </p:nvSpPr>
        <p:spPr>
          <a:xfrm>
            <a:off x="0" y="0"/>
            <a:ext cx="0" cy="0"/>
          </a:xfrm>
        </p:spPr>
        <p:txBody>
          <a:bodyPr/>
          <a:lstStyle>
            <a:lvl1pPr>
              <a:defRPr/>
            </a:lvl1pPr>
          </a:lstStyle>
          <a:p>
            <a:pPr>
              <a:defRPr/>
            </a:pPr>
            <a:fld id="{A9FCCA23-4CBC-45FD-B23E-AD8C91D04580}" type="slidenum">
              <a:rPr lang="en-US"/>
              <a:pPr>
                <a:defRPr/>
              </a:pPr>
              <a:t>‹#›</a:t>
            </a:fld>
            <a:endParaRPr lang="en-US"/>
          </a:p>
        </p:txBody>
      </p:sp>
    </p:spTree>
    <p:extLst>
      <p:ext uri="{BB962C8B-B14F-4D97-AF65-F5344CB8AC3E}">
        <p14:creationId xmlns:p14="http://schemas.microsoft.com/office/powerpoint/2010/main" val="20380306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628650" y="1906348"/>
            <a:ext cx="7886700" cy="4354753"/>
          </a:xfrm>
        </p:spPr>
        <p:txBody>
          <a:body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23935245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D007008-F5C4-0815-9A46-84B4E5792C56}"/>
              </a:ext>
            </a:extLst>
          </p:cNvPr>
          <p:cNvSpPr/>
          <p:nvPr userDrawn="1"/>
        </p:nvSpPr>
        <p:spPr>
          <a:xfrm>
            <a:off x="0" y="0"/>
            <a:ext cx="9144000" cy="3289300"/>
          </a:xfrm>
          <a:prstGeom prst="rect">
            <a:avLst/>
          </a:prstGeom>
          <a:solidFill>
            <a:srgbClr val="EAEAE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defRPr/>
            </a:pPr>
            <a:endParaRPr lang="en-US" altLang="en-US">
              <a:solidFill>
                <a:srgbClr val="FFFFFF"/>
              </a:solidFill>
            </a:endParaRPr>
          </a:p>
        </p:txBody>
      </p:sp>
      <p:sp>
        <p:nvSpPr>
          <p:cNvPr id="5" name="Rectangle 4">
            <a:extLst>
              <a:ext uri="{FF2B5EF4-FFF2-40B4-BE49-F238E27FC236}">
                <a16:creationId xmlns:a16="http://schemas.microsoft.com/office/drawing/2014/main" id="{D01E1C99-4978-1556-D423-154A3FCADA94}"/>
              </a:ext>
            </a:extLst>
          </p:cNvPr>
          <p:cNvSpPr/>
          <p:nvPr userDrawn="1"/>
        </p:nvSpPr>
        <p:spPr>
          <a:xfrm>
            <a:off x="981075" y="2527300"/>
            <a:ext cx="7181850" cy="1439863"/>
          </a:xfrm>
          <a:prstGeom prst="rect">
            <a:avLst/>
          </a:prstGeom>
          <a:solidFill>
            <a:srgbClr val="262A6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defRPr/>
            </a:pPr>
            <a:endParaRPr lang="en-US" altLang="en-US">
              <a:solidFill>
                <a:srgbClr val="FFFFFF"/>
              </a:solidFill>
            </a:endParaRPr>
          </a:p>
        </p:txBody>
      </p:sp>
      <p:sp>
        <p:nvSpPr>
          <p:cNvPr id="6" name="Rectangle 5">
            <a:extLst>
              <a:ext uri="{FF2B5EF4-FFF2-40B4-BE49-F238E27FC236}">
                <a16:creationId xmlns:a16="http://schemas.microsoft.com/office/drawing/2014/main" id="{C538F488-00A0-8A9E-534D-92D2C5722F9F}"/>
              </a:ext>
            </a:extLst>
          </p:cNvPr>
          <p:cNvSpPr/>
          <p:nvPr userDrawn="1"/>
        </p:nvSpPr>
        <p:spPr>
          <a:xfrm>
            <a:off x="0" y="3149600"/>
            <a:ext cx="9144000" cy="209550"/>
          </a:xfrm>
          <a:prstGeom prst="rect">
            <a:avLst/>
          </a:prstGeom>
          <a:solidFill>
            <a:srgbClr val="262A6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defRPr/>
            </a:pPr>
            <a:endParaRPr lang="en-US" altLang="en-US">
              <a:solidFill>
                <a:srgbClr val="FFFFFF"/>
              </a:solidFill>
            </a:endParaRPr>
          </a:p>
        </p:txBody>
      </p:sp>
      <p:pic>
        <p:nvPicPr>
          <p:cNvPr id="7" name="Picture 18" descr="FDOELogo.png">
            <a:extLst>
              <a:ext uri="{FF2B5EF4-FFF2-40B4-BE49-F238E27FC236}">
                <a16:creationId xmlns:a16="http://schemas.microsoft.com/office/drawing/2014/main" id="{9DCB6CE3-08BC-95CE-A9C0-9B763095FC44}"/>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149475" y="474663"/>
            <a:ext cx="4813300" cy="1738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060514" y="2734712"/>
            <a:ext cx="7013448" cy="1077016"/>
          </a:xfrm>
        </p:spPr>
        <p:txBody>
          <a:bodyPr anchor="ctr">
            <a:normAutofit/>
          </a:bodyPr>
          <a:lstStyle>
            <a:lvl1pPr algn="ctr">
              <a:defRPr sz="3600" baseline="0">
                <a:solidFill>
                  <a:schemeClr val="bg1"/>
                </a:solidFill>
              </a:defRPr>
            </a:lvl1pPr>
          </a:lstStyle>
          <a:p>
            <a:r>
              <a:rPr lang="en-US"/>
              <a:t>Click to edit Master title style</a:t>
            </a:r>
            <a:endParaRPr lang="en-US" dirty="0"/>
          </a:p>
        </p:txBody>
      </p:sp>
      <p:sp>
        <p:nvSpPr>
          <p:cNvPr id="3" name="Text Placeholder 2"/>
          <p:cNvSpPr>
            <a:spLocks noGrp="1"/>
          </p:cNvSpPr>
          <p:nvPr>
            <p:ph type="body" idx="1"/>
          </p:nvPr>
        </p:nvSpPr>
        <p:spPr>
          <a:xfrm>
            <a:off x="1060514" y="4227213"/>
            <a:ext cx="7013448" cy="1862438"/>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4556393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1_Section Header">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46DA50F-7244-91E8-74D4-D687DFFA0CEC}"/>
              </a:ext>
            </a:extLst>
          </p:cNvPr>
          <p:cNvSpPr/>
          <p:nvPr userDrawn="1"/>
        </p:nvSpPr>
        <p:spPr>
          <a:xfrm>
            <a:off x="0" y="0"/>
            <a:ext cx="9144000" cy="3289300"/>
          </a:xfrm>
          <a:prstGeom prst="rect">
            <a:avLst/>
          </a:prstGeom>
          <a:solidFill>
            <a:srgbClr val="EAEAE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defRPr/>
            </a:pPr>
            <a:endParaRPr lang="en-US" altLang="en-US">
              <a:solidFill>
                <a:srgbClr val="FFFFFF"/>
              </a:solidFill>
            </a:endParaRPr>
          </a:p>
        </p:txBody>
      </p:sp>
      <p:sp>
        <p:nvSpPr>
          <p:cNvPr id="5" name="Rectangle 4">
            <a:extLst>
              <a:ext uri="{FF2B5EF4-FFF2-40B4-BE49-F238E27FC236}">
                <a16:creationId xmlns:a16="http://schemas.microsoft.com/office/drawing/2014/main" id="{D38C886C-AF04-806B-93F7-92CCB6E0445C}"/>
              </a:ext>
            </a:extLst>
          </p:cNvPr>
          <p:cNvSpPr/>
          <p:nvPr userDrawn="1"/>
        </p:nvSpPr>
        <p:spPr>
          <a:xfrm>
            <a:off x="981075" y="2527300"/>
            <a:ext cx="7181850" cy="1439863"/>
          </a:xfrm>
          <a:prstGeom prst="rect">
            <a:avLst/>
          </a:prstGeom>
          <a:solidFill>
            <a:srgbClr val="00689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defRPr/>
            </a:pPr>
            <a:endParaRPr lang="en-US" altLang="en-US">
              <a:solidFill>
                <a:srgbClr val="FFFFFF"/>
              </a:solidFill>
            </a:endParaRPr>
          </a:p>
        </p:txBody>
      </p:sp>
      <p:sp>
        <p:nvSpPr>
          <p:cNvPr id="6" name="Rectangle 5">
            <a:extLst>
              <a:ext uri="{FF2B5EF4-FFF2-40B4-BE49-F238E27FC236}">
                <a16:creationId xmlns:a16="http://schemas.microsoft.com/office/drawing/2014/main" id="{2CF9DAC6-4E9A-B07B-D9FE-9A160B0539E2}"/>
              </a:ext>
            </a:extLst>
          </p:cNvPr>
          <p:cNvSpPr/>
          <p:nvPr userDrawn="1"/>
        </p:nvSpPr>
        <p:spPr>
          <a:xfrm>
            <a:off x="0" y="3149600"/>
            <a:ext cx="9144000" cy="209550"/>
          </a:xfrm>
          <a:prstGeom prst="rect">
            <a:avLst/>
          </a:prstGeom>
          <a:solidFill>
            <a:srgbClr val="00689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defRPr/>
            </a:pPr>
            <a:endParaRPr lang="en-US" altLang="en-US">
              <a:solidFill>
                <a:srgbClr val="FFFFFF"/>
              </a:solidFill>
            </a:endParaRPr>
          </a:p>
        </p:txBody>
      </p:sp>
      <p:pic>
        <p:nvPicPr>
          <p:cNvPr id="7" name="Picture 18" descr="FDOELogo.png">
            <a:extLst>
              <a:ext uri="{FF2B5EF4-FFF2-40B4-BE49-F238E27FC236}">
                <a16:creationId xmlns:a16="http://schemas.microsoft.com/office/drawing/2014/main" id="{1A954FE4-0542-E6FC-27E0-84DE39D3669A}"/>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149475" y="468313"/>
            <a:ext cx="4813300" cy="173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060514" y="2734712"/>
            <a:ext cx="7013448" cy="1077016"/>
          </a:xfrm>
        </p:spPr>
        <p:txBody>
          <a:bodyPr anchor="ctr">
            <a:normAutofit/>
          </a:bodyPr>
          <a:lstStyle>
            <a:lvl1pPr algn="ctr">
              <a:defRPr sz="3600">
                <a:solidFill>
                  <a:schemeClr val="bg1"/>
                </a:solidFill>
              </a:defRPr>
            </a:lvl1pPr>
          </a:lstStyle>
          <a:p>
            <a:r>
              <a:rPr lang="en-US"/>
              <a:t>Click to edit Master title style</a:t>
            </a:r>
            <a:endParaRPr lang="en-US" dirty="0"/>
          </a:p>
        </p:txBody>
      </p:sp>
      <p:sp>
        <p:nvSpPr>
          <p:cNvPr id="3" name="Text Placeholder 2"/>
          <p:cNvSpPr>
            <a:spLocks noGrp="1"/>
          </p:cNvSpPr>
          <p:nvPr>
            <p:ph type="body" idx="1"/>
          </p:nvPr>
        </p:nvSpPr>
        <p:spPr>
          <a:xfrm>
            <a:off x="1060514" y="4227213"/>
            <a:ext cx="7013448" cy="1862438"/>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1829536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3_Section Header">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A050CAE-DD32-A00F-2101-6C06FC2A2616}"/>
              </a:ext>
            </a:extLst>
          </p:cNvPr>
          <p:cNvSpPr/>
          <p:nvPr userDrawn="1"/>
        </p:nvSpPr>
        <p:spPr>
          <a:xfrm>
            <a:off x="0" y="0"/>
            <a:ext cx="9144000" cy="3289300"/>
          </a:xfrm>
          <a:prstGeom prst="rect">
            <a:avLst/>
          </a:prstGeom>
          <a:solidFill>
            <a:srgbClr val="EAEAE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defRPr/>
            </a:pPr>
            <a:endParaRPr lang="en-US" altLang="en-US">
              <a:solidFill>
                <a:srgbClr val="FFFFFF"/>
              </a:solidFill>
            </a:endParaRPr>
          </a:p>
        </p:txBody>
      </p:sp>
      <p:sp>
        <p:nvSpPr>
          <p:cNvPr id="5" name="Rectangle 4">
            <a:extLst>
              <a:ext uri="{FF2B5EF4-FFF2-40B4-BE49-F238E27FC236}">
                <a16:creationId xmlns:a16="http://schemas.microsoft.com/office/drawing/2014/main" id="{93F4D11D-26CB-2D6F-4450-1C901433CE00}"/>
              </a:ext>
            </a:extLst>
          </p:cNvPr>
          <p:cNvSpPr/>
          <p:nvPr userDrawn="1"/>
        </p:nvSpPr>
        <p:spPr>
          <a:xfrm>
            <a:off x="981075" y="2527300"/>
            <a:ext cx="7181850" cy="1439863"/>
          </a:xfrm>
          <a:prstGeom prst="rect">
            <a:avLst/>
          </a:prstGeom>
          <a:solidFill>
            <a:srgbClr val="00A88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defRPr/>
            </a:pPr>
            <a:endParaRPr lang="en-US" altLang="en-US">
              <a:solidFill>
                <a:srgbClr val="FFFFFF"/>
              </a:solidFill>
            </a:endParaRPr>
          </a:p>
        </p:txBody>
      </p:sp>
      <p:sp>
        <p:nvSpPr>
          <p:cNvPr id="6" name="Rectangle 5">
            <a:extLst>
              <a:ext uri="{FF2B5EF4-FFF2-40B4-BE49-F238E27FC236}">
                <a16:creationId xmlns:a16="http://schemas.microsoft.com/office/drawing/2014/main" id="{914851E7-A3CE-1B4F-5BCC-F12A2F3D5647}"/>
              </a:ext>
            </a:extLst>
          </p:cNvPr>
          <p:cNvSpPr/>
          <p:nvPr userDrawn="1"/>
        </p:nvSpPr>
        <p:spPr>
          <a:xfrm>
            <a:off x="0" y="3149600"/>
            <a:ext cx="9144000" cy="209550"/>
          </a:xfrm>
          <a:prstGeom prst="rect">
            <a:avLst/>
          </a:prstGeom>
          <a:solidFill>
            <a:srgbClr val="00A88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defRPr/>
            </a:pPr>
            <a:endParaRPr lang="en-US" altLang="en-US">
              <a:solidFill>
                <a:srgbClr val="FFFFFF"/>
              </a:solidFill>
            </a:endParaRPr>
          </a:p>
        </p:txBody>
      </p:sp>
      <p:pic>
        <p:nvPicPr>
          <p:cNvPr id="7" name="Picture 18" descr="FDOELogo.png">
            <a:extLst>
              <a:ext uri="{FF2B5EF4-FFF2-40B4-BE49-F238E27FC236}">
                <a16:creationId xmlns:a16="http://schemas.microsoft.com/office/drawing/2014/main" id="{7B7D42C4-0411-F9D6-D47F-5B04D5E81EBB}"/>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149475" y="468313"/>
            <a:ext cx="4813300" cy="173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060514" y="2734712"/>
            <a:ext cx="7013448" cy="1077016"/>
          </a:xfrm>
        </p:spPr>
        <p:txBody>
          <a:bodyPr anchor="ctr">
            <a:normAutofit/>
          </a:bodyPr>
          <a:lstStyle>
            <a:lvl1pPr algn="ctr">
              <a:defRPr sz="3600">
                <a:solidFill>
                  <a:schemeClr val="bg1"/>
                </a:solidFill>
              </a:defRPr>
            </a:lvl1pPr>
          </a:lstStyle>
          <a:p>
            <a:r>
              <a:rPr lang="en-US"/>
              <a:t>Click to edit Master title style</a:t>
            </a:r>
            <a:endParaRPr lang="en-US" dirty="0"/>
          </a:p>
        </p:txBody>
      </p:sp>
      <p:sp>
        <p:nvSpPr>
          <p:cNvPr id="3" name="Text Placeholder 2"/>
          <p:cNvSpPr>
            <a:spLocks noGrp="1"/>
          </p:cNvSpPr>
          <p:nvPr>
            <p:ph type="body" idx="1"/>
          </p:nvPr>
        </p:nvSpPr>
        <p:spPr>
          <a:xfrm>
            <a:off x="1060514" y="4227213"/>
            <a:ext cx="7013448" cy="1862438"/>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21350179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2_Section Header">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455EE91-DDA1-C90B-D06A-3EBB089A79DA}"/>
              </a:ext>
            </a:extLst>
          </p:cNvPr>
          <p:cNvSpPr/>
          <p:nvPr userDrawn="1"/>
        </p:nvSpPr>
        <p:spPr>
          <a:xfrm>
            <a:off x="0" y="0"/>
            <a:ext cx="9144000" cy="3289300"/>
          </a:xfrm>
          <a:prstGeom prst="rect">
            <a:avLst/>
          </a:prstGeom>
          <a:solidFill>
            <a:srgbClr val="EAEAE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defRPr/>
            </a:pPr>
            <a:endParaRPr lang="en-US" altLang="en-US">
              <a:solidFill>
                <a:srgbClr val="FFFFFF"/>
              </a:solidFill>
            </a:endParaRPr>
          </a:p>
        </p:txBody>
      </p:sp>
      <p:sp>
        <p:nvSpPr>
          <p:cNvPr id="5" name="Rectangle 4">
            <a:extLst>
              <a:ext uri="{FF2B5EF4-FFF2-40B4-BE49-F238E27FC236}">
                <a16:creationId xmlns:a16="http://schemas.microsoft.com/office/drawing/2014/main" id="{6FE3C459-195C-6C82-78DA-62BB09AC9A72}"/>
              </a:ext>
            </a:extLst>
          </p:cNvPr>
          <p:cNvSpPr/>
          <p:nvPr userDrawn="1"/>
        </p:nvSpPr>
        <p:spPr>
          <a:xfrm>
            <a:off x="981075" y="2527300"/>
            <a:ext cx="7181850" cy="1439863"/>
          </a:xfrm>
          <a:prstGeom prst="rect">
            <a:avLst/>
          </a:prstGeom>
          <a:solidFill>
            <a:srgbClr val="9CB63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defRPr/>
            </a:pPr>
            <a:endParaRPr lang="en-US" altLang="en-US">
              <a:solidFill>
                <a:srgbClr val="FFFFFF"/>
              </a:solidFill>
            </a:endParaRPr>
          </a:p>
        </p:txBody>
      </p:sp>
      <p:sp>
        <p:nvSpPr>
          <p:cNvPr id="6" name="Rectangle 5">
            <a:extLst>
              <a:ext uri="{FF2B5EF4-FFF2-40B4-BE49-F238E27FC236}">
                <a16:creationId xmlns:a16="http://schemas.microsoft.com/office/drawing/2014/main" id="{ABC1CE19-342D-C254-9AE4-E044F0A7B339}"/>
              </a:ext>
            </a:extLst>
          </p:cNvPr>
          <p:cNvSpPr/>
          <p:nvPr userDrawn="1"/>
        </p:nvSpPr>
        <p:spPr>
          <a:xfrm>
            <a:off x="0" y="3149600"/>
            <a:ext cx="9144000" cy="209550"/>
          </a:xfrm>
          <a:prstGeom prst="rect">
            <a:avLst/>
          </a:prstGeom>
          <a:solidFill>
            <a:srgbClr val="9CB63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defRPr/>
            </a:pPr>
            <a:endParaRPr lang="en-US" altLang="en-US">
              <a:solidFill>
                <a:srgbClr val="FFFFFF"/>
              </a:solidFill>
            </a:endParaRPr>
          </a:p>
        </p:txBody>
      </p:sp>
      <p:pic>
        <p:nvPicPr>
          <p:cNvPr id="7" name="Picture 18" descr="FDOELogo.png">
            <a:extLst>
              <a:ext uri="{FF2B5EF4-FFF2-40B4-BE49-F238E27FC236}">
                <a16:creationId xmlns:a16="http://schemas.microsoft.com/office/drawing/2014/main" id="{FA2D90D9-0B4A-24CA-AB56-F134C05B8DBF}"/>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149475" y="474663"/>
            <a:ext cx="4813300" cy="1738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060514" y="2734712"/>
            <a:ext cx="7013448" cy="1077016"/>
          </a:xfrm>
        </p:spPr>
        <p:txBody>
          <a:bodyPr anchor="ctr">
            <a:normAutofit/>
          </a:bodyPr>
          <a:lstStyle>
            <a:lvl1pPr algn="ctr">
              <a:defRPr sz="3600">
                <a:solidFill>
                  <a:schemeClr val="bg1"/>
                </a:solidFill>
              </a:defRPr>
            </a:lvl1pPr>
          </a:lstStyle>
          <a:p>
            <a:r>
              <a:rPr lang="en-US"/>
              <a:t>Click to edit Master title style</a:t>
            </a:r>
            <a:endParaRPr lang="en-US" dirty="0"/>
          </a:p>
        </p:txBody>
      </p:sp>
      <p:sp>
        <p:nvSpPr>
          <p:cNvPr id="3" name="Text Placeholder 2"/>
          <p:cNvSpPr>
            <a:spLocks noGrp="1"/>
          </p:cNvSpPr>
          <p:nvPr>
            <p:ph type="body" idx="1"/>
          </p:nvPr>
        </p:nvSpPr>
        <p:spPr>
          <a:xfrm>
            <a:off x="1060514" y="4227213"/>
            <a:ext cx="7013448" cy="1862438"/>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26024254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4_Section Header">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0F4DE75-3612-0487-4E92-E72893AF3F52}"/>
              </a:ext>
            </a:extLst>
          </p:cNvPr>
          <p:cNvSpPr/>
          <p:nvPr userDrawn="1"/>
        </p:nvSpPr>
        <p:spPr>
          <a:xfrm>
            <a:off x="0" y="0"/>
            <a:ext cx="9144000" cy="3289300"/>
          </a:xfrm>
          <a:prstGeom prst="rect">
            <a:avLst/>
          </a:prstGeom>
          <a:solidFill>
            <a:srgbClr val="EAEAE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defRPr/>
            </a:pPr>
            <a:endParaRPr lang="en-US" altLang="en-US">
              <a:solidFill>
                <a:srgbClr val="FFFFFF"/>
              </a:solidFill>
            </a:endParaRPr>
          </a:p>
        </p:txBody>
      </p:sp>
      <p:sp>
        <p:nvSpPr>
          <p:cNvPr id="5" name="Rectangle 4">
            <a:extLst>
              <a:ext uri="{FF2B5EF4-FFF2-40B4-BE49-F238E27FC236}">
                <a16:creationId xmlns:a16="http://schemas.microsoft.com/office/drawing/2014/main" id="{94FC7954-BB42-FBD4-5A50-327A3032CAC6}"/>
              </a:ext>
            </a:extLst>
          </p:cNvPr>
          <p:cNvSpPr/>
          <p:nvPr userDrawn="1"/>
        </p:nvSpPr>
        <p:spPr>
          <a:xfrm>
            <a:off x="981075" y="2527300"/>
            <a:ext cx="7181850" cy="1439863"/>
          </a:xfrm>
          <a:prstGeom prst="rect">
            <a:avLst/>
          </a:prstGeom>
          <a:solidFill>
            <a:srgbClr val="CD9D2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defRPr/>
            </a:pPr>
            <a:endParaRPr lang="en-US" altLang="en-US">
              <a:solidFill>
                <a:srgbClr val="FFFFFF"/>
              </a:solidFill>
            </a:endParaRPr>
          </a:p>
        </p:txBody>
      </p:sp>
      <p:sp>
        <p:nvSpPr>
          <p:cNvPr id="6" name="Rectangle 5">
            <a:extLst>
              <a:ext uri="{FF2B5EF4-FFF2-40B4-BE49-F238E27FC236}">
                <a16:creationId xmlns:a16="http://schemas.microsoft.com/office/drawing/2014/main" id="{CDB2226C-5D6A-B893-5BC2-FE5107280A8E}"/>
              </a:ext>
            </a:extLst>
          </p:cNvPr>
          <p:cNvSpPr/>
          <p:nvPr userDrawn="1"/>
        </p:nvSpPr>
        <p:spPr>
          <a:xfrm>
            <a:off x="0" y="3149600"/>
            <a:ext cx="9144000" cy="209550"/>
          </a:xfrm>
          <a:prstGeom prst="rect">
            <a:avLst/>
          </a:prstGeom>
          <a:solidFill>
            <a:srgbClr val="CD9D2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defRPr/>
            </a:pPr>
            <a:endParaRPr lang="en-US" altLang="en-US">
              <a:solidFill>
                <a:srgbClr val="FFFFFF"/>
              </a:solidFill>
            </a:endParaRPr>
          </a:p>
        </p:txBody>
      </p:sp>
      <p:pic>
        <p:nvPicPr>
          <p:cNvPr id="7" name="Picture 18" descr="FDOELogo.png">
            <a:extLst>
              <a:ext uri="{FF2B5EF4-FFF2-40B4-BE49-F238E27FC236}">
                <a16:creationId xmlns:a16="http://schemas.microsoft.com/office/drawing/2014/main" id="{06E9B42E-F68B-9FFD-A166-265A52A80BF4}"/>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149475" y="468313"/>
            <a:ext cx="4813300" cy="173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060514" y="2734712"/>
            <a:ext cx="7013448" cy="1077016"/>
          </a:xfrm>
        </p:spPr>
        <p:txBody>
          <a:bodyPr anchor="ctr">
            <a:normAutofit/>
          </a:bodyPr>
          <a:lstStyle>
            <a:lvl1pPr algn="ctr">
              <a:defRPr sz="3600">
                <a:solidFill>
                  <a:schemeClr val="bg1"/>
                </a:solidFill>
              </a:defRPr>
            </a:lvl1pPr>
          </a:lstStyle>
          <a:p>
            <a:r>
              <a:rPr lang="en-US"/>
              <a:t>Click to edit Master title style</a:t>
            </a:r>
            <a:endParaRPr lang="en-US" dirty="0"/>
          </a:p>
        </p:txBody>
      </p:sp>
      <p:sp>
        <p:nvSpPr>
          <p:cNvPr id="3" name="Text Placeholder 2"/>
          <p:cNvSpPr>
            <a:spLocks noGrp="1"/>
          </p:cNvSpPr>
          <p:nvPr>
            <p:ph type="body" idx="1"/>
          </p:nvPr>
        </p:nvSpPr>
        <p:spPr>
          <a:xfrm>
            <a:off x="1060514" y="4227213"/>
            <a:ext cx="7013448" cy="1862438"/>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9324136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29842" y="1144684"/>
            <a:ext cx="3868340" cy="647700"/>
          </a:xfrm>
          <a:solidFill>
            <a:srgbClr val="00A88D"/>
          </a:solidFill>
        </p:spPr>
        <p:txBody>
          <a:bodyPr anchor="b"/>
          <a:lstStyle>
            <a:lvl1pPr marL="0" indent="0">
              <a:buNone/>
              <a:defRPr sz="24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1792384"/>
            <a:ext cx="3868340" cy="436636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144685"/>
            <a:ext cx="3887391" cy="647699"/>
          </a:xfrm>
          <a:solidFill>
            <a:srgbClr val="9CB63C"/>
          </a:solidFill>
        </p:spPr>
        <p:txBody>
          <a:bodyPr anchor="b"/>
          <a:lstStyle>
            <a:lvl1pPr marL="0" indent="0">
              <a:buNone/>
              <a:defRPr sz="24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1792384"/>
            <a:ext cx="3887391" cy="436636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1227514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Tree>
    <p:extLst>
      <p:ext uri="{BB962C8B-B14F-4D97-AF65-F5344CB8AC3E}">
        <p14:creationId xmlns:p14="http://schemas.microsoft.com/office/powerpoint/2010/main" val="34550718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hyperlink" Target="http://www.fldoe.org/" TargetMode="Externa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55CB75AA-B24B-13F5-7D79-3C154EE4FD67}"/>
              </a:ext>
            </a:extLst>
          </p:cNvPr>
          <p:cNvSpPr>
            <a:spLocks noGrp="1"/>
          </p:cNvSpPr>
          <p:nvPr>
            <p:ph type="title"/>
          </p:nvPr>
        </p:nvSpPr>
        <p:spPr bwMode="auto">
          <a:xfrm>
            <a:off x="628650" y="966788"/>
            <a:ext cx="7886700" cy="793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72209020-AF26-158F-351F-21133759A50C}"/>
              </a:ext>
            </a:extLst>
          </p:cNvPr>
          <p:cNvSpPr>
            <a:spLocks noGrp="1"/>
          </p:cNvSpPr>
          <p:nvPr>
            <p:ph type="body" idx="1"/>
          </p:nvPr>
        </p:nvSpPr>
        <p:spPr bwMode="auto">
          <a:xfrm>
            <a:off x="628650" y="1906588"/>
            <a:ext cx="7886700" cy="439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p:txBody>
      </p:sp>
      <p:sp>
        <p:nvSpPr>
          <p:cNvPr id="9" name="Text Placeholder 2">
            <a:extLst>
              <a:ext uri="{FF2B5EF4-FFF2-40B4-BE49-F238E27FC236}">
                <a16:creationId xmlns:a16="http://schemas.microsoft.com/office/drawing/2014/main" id="{74A21B1A-6553-E780-727E-C836451BE717}"/>
              </a:ext>
            </a:extLst>
          </p:cNvPr>
          <p:cNvSpPr txBox="1">
            <a:spLocks/>
          </p:cNvSpPr>
          <p:nvPr/>
        </p:nvSpPr>
        <p:spPr>
          <a:xfrm>
            <a:off x="628650" y="6400800"/>
            <a:ext cx="7886700" cy="387350"/>
          </a:xfrm>
          <a:prstGeom prst="rect">
            <a:avLst/>
          </a:prstGeom>
        </p:spPr>
        <p:txBody>
          <a:bodyPr anchor="b"/>
          <a:lstStyle>
            <a:lvl1pPr>
              <a:defRPr>
                <a:solidFill>
                  <a:schemeClr val="tx1"/>
                </a:solidFill>
                <a:latin typeface="Calibri" panose="020F0502020204030204" pitchFamily="34" charset="0"/>
                <a:cs typeface="Arial" panose="020B0604020202020204" pitchFamily="34" charset="0"/>
              </a:defRPr>
            </a:lvl1pPr>
            <a:lvl2pPr marL="685800" indent="-22860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lnSpc>
                <a:spcPct val="90000"/>
              </a:lnSpc>
              <a:spcBef>
                <a:spcPts val="1000"/>
              </a:spcBef>
              <a:buFont typeface="Arial" panose="020B0604020202020204" pitchFamily="34" charset="0"/>
              <a:buNone/>
              <a:defRPr/>
            </a:pPr>
            <a:r>
              <a:rPr lang="en-US" altLang="en-US" sz="1200" b="1">
                <a:solidFill>
                  <a:srgbClr val="262A63"/>
                </a:solidFill>
                <a:latin typeface="Arial" panose="020B0604020202020204" pitchFamily="34" charset="0"/>
                <a:hlinkClick r:id="rId19"/>
              </a:rPr>
              <a:t>www.FLDOE.org</a:t>
            </a:r>
            <a:endParaRPr lang="en-US" altLang="en-US" sz="1200" b="1">
              <a:solidFill>
                <a:srgbClr val="262A63"/>
              </a:solidFill>
              <a:latin typeface="Arial" panose="020B0604020202020204" pitchFamily="34" charset="0"/>
            </a:endParaRPr>
          </a:p>
        </p:txBody>
      </p:sp>
      <p:cxnSp>
        <p:nvCxnSpPr>
          <p:cNvPr id="11" name="Straight Connector 10">
            <a:extLst>
              <a:ext uri="{FF2B5EF4-FFF2-40B4-BE49-F238E27FC236}">
                <a16:creationId xmlns:a16="http://schemas.microsoft.com/office/drawing/2014/main" id="{3ECD246A-351B-DE55-9511-25AEF14D4406}"/>
              </a:ext>
            </a:extLst>
          </p:cNvPr>
          <p:cNvCxnSpPr/>
          <p:nvPr/>
        </p:nvCxnSpPr>
        <p:spPr>
          <a:xfrm flipH="1">
            <a:off x="0" y="6711950"/>
            <a:ext cx="3657600" cy="0"/>
          </a:xfrm>
          <a:prstGeom prst="line">
            <a:avLst/>
          </a:prstGeom>
          <a:ln w="12700">
            <a:solidFill>
              <a:srgbClr val="CD9D2C"/>
            </a:solidFill>
          </a:ln>
        </p:spPr>
        <p:style>
          <a:lnRef idx="1">
            <a:schemeClr val="accent1"/>
          </a:lnRef>
          <a:fillRef idx="0">
            <a:schemeClr val="accent1"/>
          </a:fillRef>
          <a:effectRef idx="0">
            <a:schemeClr val="accent1"/>
          </a:effectRef>
          <a:fontRef idx="minor">
            <a:schemeClr val="tx1"/>
          </a:fontRef>
        </p:style>
      </p:cxnSp>
      <p:pic>
        <p:nvPicPr>
          <p:cNvPr id="1030" name="Picture 13">
            <a:extLst>
              <a:ext uri="{FF2B5EF4-FFF2-40B4-BE49-F238E27FC236}">
                <a16:creationId xmlns:a16="http://schemas.microsoft.com/office/drawing/2014/main" id="{D22D57F6-E735-438A-429C-C5147BDD9AB0}"/>
              </a:ext>
            </a:extLst>
          </p:cNvPr>
          <p:cNvPicPr>
            <a:picLocks noChangeAspect="1"/>
          </p:cNvPicPr>
          <p:nvPr/>
        </p:nvPicPr>
        <p:blipFill>
          <a:blip r:embed="rId20">
            <a:extLst>
              <a:ext uri="{28A0092B-C50C-407E-A947-70E740481C1C}">
                <a14:useLocalDpi xmlns:a14="http://schemas.microsoft.com/office/drawing/2010/main" val="0"/>
              </a:ext>
            </a:extLst>
          </a:blip>
          <a:srcRect/>
          <a:stretch>
            <a:fillRect/>
          </a:stretch>
        </p:blipFill>
        <p:spPr bwMode="auto">
          <a:xfrm>
            <a:off x="3284538" y="19050"/>
            <a:ext cx="2574925"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5" name="Straight Connector 14">
            <a:extLst>
              <a:ext uri="{FF2B5EF4-FFF2-40B4-BE49-F238E27FC236}">
                <a16:creationId xmlns:a16="http://schemas.microsoft.com/office/drawing/2014/main" id="{68CFC527-DC0D-2EB2-5DAF-4F783446F0C7}"/>
              </a:ext>
            </a:extLst>
          </p:cNvPr>
          <p:cNvCxnSpPr/>
          <p:nvPr/>
        </p:nvCxnSpPr>
        <p:spPr>
          <a:xfrm flipH="1">
            <a:off x="0" y="442913"/>
            <a:ext cx="3101975" cy="0"/>
          </a:xfrm>
          <a:prstGeom prst="line">
            <a:avLst/>
          </a:prstGeom>
          <a:ln w="63500">
            <a:solidFill>
              <a:srgbClr val="262A63"/>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7EA2C58D-E762-DFE0-55BA-6D11D7305E2A}"/>
              </a:ext>
            </a:extLst>
          </p:cNvPr>
          <p:cNvCxnSpPr/>
          <p:nvPr/>
        </p:nvCxnSpPr>
        <p:spPr>
          <a:xfrm flipH="1">
            <a:off x="6038850" y="442913"/>
            <a:ext cx="3105150" cy="0"/>
          </a:xfrm>
          <a:prstGeom prst="line">
            <a:avLst/>
          </a:prstGeom>
          <a:ln w="63500">
            <a:solidFill>
              <a:srgbClr val="262A63"/>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3974E634-2ECE-9687-5BF9-7C1E4D70CA11}"/>
              </a:ext>
            </a:extLst>
          </p:cNvPr>
          <p:cNvCxnSpPr/>
          <p:nvPr/>
        </p:nvCxnSpPr>
        <p:spPr>
          <a:xfrm flipH="1">
            <a:off x="5486400" y="6711950"/>
            <a:ext cx="3657600" cy="0"/>
          </a:xfrm>
          <a:prstGeom prst="line">
            <a:avLst/>
          </a:prstGeom>
          <a:ln w="12700">
            <a:solidFill>
              <a:srgbClr val="CD9D2C"/>
            </a:solidFill>
          </a:ln>
        </p:spPr>
        <p:style>
          <a:lnRef idx="1">
            <a:schemeClr val="accent1"/>
          </a:lnRef>
          <a:fillRef idx="0">
            <a:schemeClr val="accent1"/>
          </a:fillRef>
          <a:effectRef idx="0">
            <a:schemeClr val="accent1"/>
          </a:effectRef>
          <a:fontRef idx="minor">
            <a:schemeClr val="tx1"/>
          </a:fontRef>
        </p:style>
      </p:cxnSp>
      <p:sp>
        <p:nvSpPr>
          <p:cNvPr id="1034" name="TextBox 9">
            <a:extLst>
              <a:ext uri="{FF2B5EF4-FFF2-40B4-BE49-F238E27FC236}">
                <a16:creationId xmlns:a16="http://schemas.microsoft.com/office/drawing/2014/main" id="{E043C951-EF4D-13C4-0411-77957F9ACDD9}"/>
              </a:ext>
            </a:extLst>
          </p:cNvPr>
          <p:cNvSpPr txBox="1">
            <a:spLocks noChangeArrowheads="1"/>
          </p:cNvSpPr>
          <p:nvPr/>
        </p:nvSpPr>
        <p:spPr bwMode="auto">
          <a:xfrm>
            <a:off x="8628063" y="6324600"/>
            <a:ext cx="479425" cy="338138"/>
          </a:xfrm>
          <a:prstGeom prst="rect">
            <a:avLst/>
          </a:prstGeom>
          <a:noFill/>
          <a:ln>
            <a:noFill/>
          </a:ln>
        </p:spPr>
        <p:txBody>
          <a:bodyP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defRPr/>
            </a:pPr>
            <a:fld id="{2D373B12-8D24-427D-9787-AFD9C43E92EE}" type="slidenum">
              <a:rPr lang="en-US" altLang="en-US" sz="1600" smtClean="0">
                <a:solidFill>
                  <a:srgbClr val="7F7F7F"/>
                </a:solidFill>
              </a:rPr>
              <a:pPr eaLnBrk="1" hangingPunct="1">
                <a:defRPr/>
              </a:pPr>
              <a:t>‹#›</a:t>
            </a:fld>
            <a:endParaRPr lang="en-US" altLang="en-US" sz="1600">
              <a:solidFill>
                <a:srgbClr val="7F7F7F"/>
              </a:solidFill>
            </a:endParaRPr>
          </a:p>
        </p:txBody>
      </p:sp>
    </p:spTree>
  </p:cSld>
  <p:clrMap bg1="lt1" tx1="dk1" bg2="lt2" tx2="dk2" accent1="accent1" accent2="accent2" accent3="accent3" accent4="accent4" accent5="accent5" accent6="accent6" hlink="hlink" folHlink="folHlink"/>
  <p:sldLayoutIdLst>
    <p:sldLayoutId id="2147484223" r:id="rId1"/>
    <p:sldLayoutId id="2147484219" r:id="rId2"/>
    <p:sldLayoutId id="2147484224" r:id="rId3"/>
    <p:sldLayoutId id="2147484225" r:id="rId4"/>
    <p:sldLayoutId id="2147484226" r:id="rId5"/>
    <p:sldLayoutId id="2147484227" r:id="rId6"/>
    <p:sldLayoutId id="2147484228" r:id="rId7"/>
    <p:sldLayoutId id="2147484220" r:id="rId8"/>
    <p:sldLayoutId id="2147484221" r:id="rId9"/>
    <p:sldLayoutId id="2147484222" r:id="rId10"/>
    <p:sldLayoutId id="2147484229" r:id="rId11"/>
    <p:sldLayoutId id="2147484230" r:id="rId12"/>
    <p:sldLayoutId id="2147484231" r:id="rId13"/>
    <p:sldLayoutId id="2147484232" r:id="rId14"/>
    <p:sldLayoutId id="2147484233" r:id="rId15"/>
    <p:sldLayoutId id="2147484234" r:id="rId16"/>
    <p:sldLayoutId id="2147484235" r:id="rId17"/>
  </p:sldLayoutIdLst>
  <p:txStyles>
    <p:titleStyle>
      <a:lvl1pPr algn="l" rtl="0" eaLnBrk="0" fontAlgn="base" hangingPunct="0">
        <a:lnSpc>
          <a:spcPct val="90000"/>
        </a:lnSpc>
        <a:spcBef>
          <a:spcPct val="0"/>
        </a:spcBef>
        <a:spcAft>
          <a:spcPct val="0"/>
        </a:spcAft>
        <a:defRPr lang="en-US" sz="3200" b="1" kern="1200">
          <a:solidFill>
            <a:srgbClr val="262A63"/>
          </a:solidFill>
          <a:latin typeface="Calibri" panose="020F0502020204030204" pitchFamily="34" charset="0"/>
          <a:ea typeface="+mj-ea"/>
          <a:cs typeface="+mj-cs"/>
        </a:defRPr>
      </a:lvl1pPr>
      <a:lvl2pPr algn="l" rtl="0" eaLnBrk="0" fontAlgn="base" hangingPunct="0">
        <a:lnSpc>
          <a:spcPct val="90000"/>
        </a:lnSpc>
        <a:spcBef>
          <a:spcPct val="0"/>
        </a:spcBef>
        <a:spcAft>
          <a:spcPct val="0"/>
        </a:spcAft>
        <a:defRPr sz="3200" b="1">
          <a:solidFill>
            <a:srgbClr val="262A63"/>
          </a:solidFill>
          <a:latin typeface="Calibri" charset="0"/>
        </a:defRPr>
      </a:lvl2pPr>
      <a:lvl3pPr algn="l" rtl="0" eaLnBrk="0" fontAlgn="base" hangingPunct="0">
        <a:lnSpc>
          <a:spcPct val="90000"/>
        </a:lnSpc>
        <a:spcBef>
          <a:spcPct val="0"/>
        </a:spcBef>
        <a:spcAft>
          <a:spcPct val="0"/>
        </a:spcAft>
        <a:defRPr sz="3200" b="1">
          <a:solidFill>
            <a:srgbClr val="262A63"/>
          </a:solidFill>
          <a:latin typeface="Calibri" charset="0"/>
        </a:defRPr>
      </a:lvl3pPr>
      <a:lvl4pPr algn="l" rtl="0" eaLnBrk="0" fontAlgn="base" hangingPunct="0">
        <a:lnSpc>
          <a:spcPct val="90000"/>
        </a:lnSpc>
        <a:spcBef>
          <a:spcPct val="0"/>
        </a:spcBef>
        <a:spcAft>
          <a:spcPct val="0"/>
        </a:spcAft>
        <a:defRPr sz="3200" b="1">
          <a:solidFill>
            <a:srgbClr val="262A63"/>
          </a:solidFill>
          <a:latin typeface="Calibri" charset="0"/>
        </a:defRPr>
      </a:lvl4pPr>
      <a:lvl5pPr algn="l" rtl="0" eaLnBrk="0" fontAlgn="base" hangingPunct="0">
        <a:lnSpc>
          <a:spcPct val="90000"/>
        </a:lnSpc>
        <a:spcBef>
          <a:spcPct val="0"/>
        </a:spcBef>
        <a:spcAft>
          <a:spcPct val="0"/>
        </a:spcAft>
        <a:defRPr sz="3200" b="1">
          <a:solidFill>
            <a:srgbClr val="262A63"/>
          </a:solidFill>
          <a:latin typeface="Calibri" charset="0"/>
        </a:defRPr>
      </a:lvl5pPr>
      <a:lvl6pPr marL="457200" algn="l" rtl="0" fontAlgn="base">
        <a:lnSpc>
          <a:spcPct val="90000"/>
        </a:lnSpc>
        <a:spcBef>
          <a:spcPct val="0"/>
        </a:spcBef>
        <a:spcAft>
          <a:spcPct val="0"/>
        </a:spcAft>
        <a:defRPr sz="3200" b="1">
          <a:solidFill>
            <a:srgbClr val="262A63"/>
          </a:solidFill>
          <a:latin typeface="Calibri" charset="0"/>
        </a:defRPr>
      </a:lvl6pPr>
      <a:lvl7pPr marL="914400" algn="l" rtl="0" fontAlgn="base">
        <a:lnSpc>
          <a:spcPct val="90000"/>
        </a:lnSpc>
        <a:spcBef>
          <a:spcPct val="0"/>
        </a:spcBef>
        <a:spcAft>
          <a:spcPct val="0"/>
        </a:spcAft>
        <a:defRPr sz="3200" b="1">
          <a:solidFill>
            <a:srgbClr val="262A63"/>
          </a:solidFill>
          <a:latin typeface="Calibri" charset="0"/>
        </a:defRPr>
      </a:lvl7pPr>
      <a:lvl8pPr marL="1371600" algn="l" rtl="0" fontAlgn="base">
        <a:lnSpc>
          <a:spcPct val="90000"/>
        </a:lnSpc>
        <a:spcBef>
          <a:spcPct val="0"/>
        </a:spcBef>
        <a:spcAft>
          <a:spcPct val="0"/>
        </a:spcAft>
        <a:defRPr sz="3200" b="1">
          <a:solidFill>
            <a:srgbClr val="262A63"/>
          </a:solidFill>
          <a:latin typeface="Calibri" charset="0"/>
        </a:defRPr>
      </a:lvl8pPr>
      <a:lvl9pPr marL="1828800" algn="l" rtl="0" fontAlgn="base">
        <a:lnSpc>
          <a:spcPct val="90000"/>
        </a:lnSpc>
        <a:spcBef>
          <a:spcPct val="0"/>
        </a:spcBef>
        <a:spcAft>
          <a:spcPct val="0"/>
        </a:spcAft>
        <a:defRPr sz="3200" b="1">
          <a:solidFill>
            <a:srgbClr val="262A63"/>
          </a:solidFill>
          <a:latin typeface="Calibri" charset="0"/>
        </a:defRPr>
      </a:lvl9pPr>
    </p:titleStyle>
    <p:bodyStyle>
      <a:lvl1pPr marL="228600" indent="-228600" algn="l" rtl="0" eaLnBrk="0" fontAlgn="base" hangingPunct="0">
        <a:lnSpc>
          <a:spcPct val="90000"/>
        </a:lnSpc>
        <a:spcBef>
          <a:spcPts val="1000"/>
        </a:spcBef>
        <a:spcAft>
          <a:spcPct val="0"/>
        </a:spcAft>
        <a:buClr>
          <a:srgbClr val="262A63"/>
        </a:buClr>
        <a:buFont typeface="Arial" panose="020B0604020202020204" pitchFamily="34" charset="0"/>
        <a:buChar char="•"/>
        <a:defRPr sz="2800" kern="1200">
          <a:solidFill>
            <a:schemeClr val="tx1"/>
          </a:solidFill>
          <a:latin typeface="Calibri" panose="020F0502020204030204" pitchFamily="34" charset="0"/>
          <a:ea typeface="+mn-ea"/>
          <a:cs typeface="+mn-cs"/>
        </a:defRPr>
      </a:lvl1pPr>
      <a:lvl2pPr marL="685800" indent="-228600" algn="l" rtl="0" eaLnBrk="0" fontAlgn="base" hangingPunct="0">
        <a:lnSpc>
          <a:spcPct val="90000"/>
        </a:lnSpc>
        <a:spcBef>
          <a:spcPts val="500"/>
        </a:spcBef>
        <a:spcAft>
          <a:spcPct val="0"/>
        </a:spcAft>
        <a:buClr>
          <a:srgbClr val="00689B"/>
        </a:buClr>
        <a:buFont typeface="Arial" panose="020B0604020202020204" pitchFamily="34" charset="0"/>
        <a:buChar char="•"/>
        <a:defRPr sz="2400" kern="1200">
          <a:solidFill>
            <a:schemeClr val="tx1"/>
          </a:solidFill>
          <a:latin typeface="Calibri" panose="020F0502020204030204" pitchFamily="34" charset="0"/>
          <a:ea typeface="+mn-ea"/>
          <a:cs typeface="+mn-cs"/>
        </a:defRPr>
      </a:lvl2pPr>
      <a:lvl3pPr marL="1143000" indent="-228600" algn="l" rtl="0" eaLnBrk="0" fontAlgn="base" hangingPunct="0">
        <a:lnSpc>
          <a:spcPct val="90000"/>
        </a:lnSpc>
        <a:spcBef>
          <a:spcPts val="500"/>
        </a:spcBef>
        <a:spcAft>
          <a:spcPct val="0"/>
        </a:spcAft>
        <a:buClr>
          <a:srgbClr val="00A88D"/>
        </a:buClr>
        <a:buFont typeface="Arial" panose="020B0604020202020204" pitchFamily="34" charset="0"/>
        <a:buChar char="•"/>
        <a:defRPr sz="2000" kern="1200">
          <a:solidFill>
            <a:schemeClr val="tx1"/>
          </a:solidFill>
          <a:latin typeface="Calibri" panose="020F0502020204030204" pitchFamily="34" charset="0"/>
          <a:ea typeface="+mn-ea"/>
          <a:cs typeface="+mn-cs"/>
        </a:defRPr>
      </a:lvl3pPr>
      <a:lvl4pPr marL="1371600" algn="l" rtl="0" eaLnBrk="0" fontAlgn="base" hangingPunct="0">
        <a:lnSpc>
          <a:spcPct val="90000"/>
        </a:lnSpc>
        <a:spcBef>
          <a:spcPts val="500"/>
        </a:spcBef>
        <a:spcAft>
          <a:spcPct val="0"/>
        </a:spcAft>
        <a:buClr>
          <a:srgbClr val="9CB63C"/>
        </a:buClr>
        <a:buFont typeface="Arial" panose="020B0604020202020204" pitchFamily="34" charset="0"/>
        <a:defRPr sz="2000" kern="1200">
          <a:solidFill>
            <a:schemeClr val="tx1"/>
          </a:solidFill>
          <a:latin typeface="Calibri" panose="020F0502020204030204" pitchFamily="34" charset="0"/>
          <a:ea typeface="+mn-ea"/>
          <a:cs typeface="+mn-cs"/>
        </a:defRPr>
      </a:lvl4pPr>
      <a:lvl5pPr marL="2057400" indent="-228600" algn="l" rtl="0" eaLnBrk="0" fontAlgn="base" hangingPunct="0">
        <a:lnSpc>
          <a:spcPct val="90000"/>
        </a:lnSpc>
        <a:spcBef>
          <a:spcPts val="500"/>
        </a:spcBef>
        <a:spcAft>
          <a:spcPct val="0"/>
        </a:spcAft>
        <a:buClr>
          <a:srgbClr val="CD9D2C"/>
        </a:buClr>
        <a:buFont typeface="Arial" panose="020B0604020202020204" pitchFamily="34" charset="0"/>
        <a:buChar char="•"/>
        <a:defRPr sz="2000" kern="1200">
          <a:solidFill>
            <a:schemeClr val="tx1"/>
          </a:solidFill>
          <a:latin typeface="Calibri" panose="020F0502020204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2.xml"/><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hyperlink" Target="https://www.fcpti.com/fcpti.nsf/pages/CPTED"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hyperlink" Target="https://www.cbsnews.com/news/new-sandy-hook-elementary-school-reopens-connecticut-massacre/"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hyperlink" Target="http://www.fldoe.org/safe-schools/best-practices.stml" TargetMode="External"/><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21.xml.rels><?xml version="1.0" encoding="UTF-8" standalone="yes"?>
<Relationships xmlns="http://schemas.openxmlformats.org/package/2006/relationships"><Relationship Id="rId3" Type="http://schemas.openxmlformats.org/officeDocument/2006/relationships/hyperlink" Target="https://www.fldoe.org/safe-schools/threat-assessment.stml" TargetMode="External"/><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jpg"/></Relationships>
</file>

<file path=ppt/slides/_rels/slide22.xml.rels><?xml version="1.0" encoding="UTF-8" standalone="yes"?>
<Relationships xmlns="http://schemas.openxmlformats.org/package/2006/relationships"><Relationship Id="rId8" Type="http://schemas.openxmlformats.org/officeDocument/2006/relationships/hyperlink" Target="https://training.fema.gov/is/courseoverview.aspx?code=IS-100.c" TargetMode="External"/><Relationship Id="rId3" Type="http://schemas.openxmlformats.org/officeDocument/2006/relationships/hyperlink" Target="https://www.fldoe.org/safe-schools/" TargetMode="External"/><Relationship Id="rId7" Type="http://schemas.openxmlformats.org/officeDocument/2006/relationships/hyperlink" Target="https://training.fema.gov/is/courseoverview.aspx?code=IS-36.a" TargetMode="External"/><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hyperlink" Target="https://www.mbfpreventioneducation.org/why-use-our-programs/mbf-after-school-safety-matters/" TargetMode="External"/><Relationship Id="rId11" Type="http://schemas.openxmlformats.org/officeDocument/2006/relationships/hyperlink" Target="https://training.fema.gov/is/courseoverview.aspx?code=IS-366.a" TargetMode="External"/><Relationship Id="rId5" Type="http://schemas.openxmlformats.org/officeDocument/2006/relationships/hyperlink" Target="https://www.schoolsafety.gov/" TargetMode="External"/><Relationship Id="rId10" Type="http://schemas.openxmlformats.org/officeDocument/2006/relationships/hyperlink" Target="https://training.fema.gov/is/courseoverview.aspx?code=IS-362.a" TargetMode="External"/><Relationship Id="rId4" Type="http://schemas.openxmlformats.org/officeDocument/2006/relationships/hyperlink" Target="https://rems.ed.gov/" TargetMode="External"/><Relationship Id="rId9" Type="http://schemas.openxmlformats.org/officeDocument/2006/relationships/hyperlink" Target="https://training.fema.gov/is/courseoverview.aspx?code=IS-360" TargetMode="Externa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6.xm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10.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hyperlink" Target="http://www.fldoe.org/safe-schools/guardian-program.stml" TargetMode="External"/><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a:extLst>
              <a:ext uri="{FF2B5EF4-FFF2-40B4-BE49-F238E27FC236}">
                <a16:creationId xmlns:a16="http://schemas.microsoft.com/office/drawing/2014/main" id="{28D48E6B-768E-BE9F-032C-0E0B6366BAF0}"/>
              </a:ext>
            </a:extLst>
          </p:cNvPr>
          <p:cNvSpPr>
            <a:spLocks noGrp="1"/>
          </p:cNvSpPr>
          <p:nvPr>
            <p:ph type="title"/>
          </p:nvPr>
        </p:nvSpPr>
        <p:spPr>
          <a:xfrm>
            <a:off x="1060450" y="2735263"/>
            <a:ext cx="7013575" cy="1076325"/>
          </a:xfrm>
        </p:spPr>
        <p:txBody>
          <a:bodyPr>
            <a:noAutofit/>
          </a:bodyPr>
          <a:lstStyle/>
          <a:p>
            <a:pPr eaLnBrk="1" hangingPunct="1"/>
            <a:r>
              <a:rPr altLang="en-US" dirty="0"/>
              <a:t>School Safety</a:t>
            </a:r>
            <a:r>
              <a:rPr lang="en-US" altLang="en-US" dirty="0"/>
              <a:t> for </a:t>
            </a:r>
            <a:br>
              <a:rPr lang="en-US" altLang="en-US" dirty="0"/>
            </a:br>
            <a:r>
              <a:rPr lang="en-US" altLang="en-US" dirty="0"/>
              <a:t>Florida’s Private Schools</a:t>
            </a:r>
            <a:endParaRPr altLang="en-US" dirty="0"/>
          </a:p>
        </p:txBody>
      </p:sp>
      <p:sp>
        <p:nvSpPr>
          <p:cNvPr id="2" name="Text Placeholder 2">
            <a:extLst>
              <a:ext uri="{FF2B5EF4-FFF2-40B4-BE49-F238E27FC236}">
                <a16:creationId xmlns:a16="http://schemas.microsoft.com/office/drawing/2014/main" id="{7E49F5CA-6554-0CE0-BBE4-216144D4AF78}"/>
              </a:ext>
            </a:extLst>
          </p:cNvPr>
          <p:cNvSpPr>
            <a:spLocks noGrp="1"/>
          </p:cNvSpPr>
          <p:nvPr>
            <p:ph type="body" idx="1"/>
          </p:nvPr>
        </p:nvSpPr>
        <p:spPr>
          <a:xfrm>
            <a:off x="2019322" y="4130969"/>
            <a:ext cx="5095829" cy="1354289"/>
          </a:xfrm>
        </p:spPr>
        <p:txBody>
          <a:bodyPr/>
          <a:lstStyle/>
          <a:p>
            <a:pPr algn="ctr">
              <a:spcBef>
                <a:spcPts val="0"/>
              </a:spcBef>
              <a:defRPr/>
            </a:pPr>
            <a:r>
              <a:rPr lang="en-US" sz="1800" dirty="0">
                <a:solidFill>
                  <a:srgbClr val="262A63"/>
                </a:solidFill>
              </a:rPr>
              <a:t>November 2024</a:t>
            </a:r>
          </a:p>
          <a:p>
            <a:pPr algn="r">
              <a:spcBef>
                <a:spcPts val="0"/>
              </a:spcBef>
              <a:defRPr/>
            </a:pPr>
            <a:endParaRPr lang="en-US" sz="1800" dirty="0">
              <a:solidFill>
                <a:srgbClr val="262A63"/>
              </a:solidFill>
            </a:endParaRPr>
          </a:p>
          <a:p>
            <a:pPr algn="r">
              <a:spcBef>
                <a:spcPts val="0"/>
              </a:spcBef>
              <a:defRPr/>
            </a:pPr>
            <a:r>
              <a:rPr lang="en-US" sz="1800" dirty="0">
                <a:solidFill>
                  <a:srgbClr val="262A63"/>
                </a:solidFill>
              </a:rPr>
              <a:t>Jenilyn Wilson</a:t>
            </a:r>
          </a:p>
          <a:p>
            <a:pPr algn="r">
              <a:spcBef>
                <a:spcPts val="0"/>
              </a:spcBef>
              <a:defRPr/>
            </a:pPr>
            <a:r>
              <a:rPr lang="en-US" sz="1800" dirty="0">
                <a:solidFill>
                  <a:srgbClr val="262A63"/>
                </a:solidFill>
              </a:rPr>
              <a:t>Director of Statewide Compliance</a:t>
            </a:r>
          </a:p>
          <a:p>
            <a:pPr algn="r">
              <a:spcBef>
                <a:spcPts val="0"/>
              </a:spcBef>
              <a:defRPr/>
            </a:pPr>
            <a:r>
              <a:rPr lang="en-US" sz="1800" dirty="0">
                <a:solidFill>
                  <a:srgbClr val="262A63"/>
                </a:solidFill>
              </a:rPr>
              <a:t>Office of Safe Schools</a:t>
            </a:r>
            <a:endParaRPr lang="en-US" sz="2000" dirty="0">
              <a:solidFill>
                <a:srgbClr val="262A63"/>
              </a:solidFill>
            </a:endParaRPr>
          </a:p>
        </p:txBody>
      </p:sp>
      <p:pic>
        <p:nvPicPr>
          <p:cNvPr id="4" name="Picture 3" descr="A picture containing logo, circle, emblem, symbol&#10;&#10;Description automatically generated">
            <a:extLst>
              <a:ext uri="{FF2B5EF4-FFF2-40B4-BE49-F238E27FC236}">
                <a16:creationId xmlns:a16="http://schemas.microsoft.com/office/drawing/2014/main" id="{EE39A56D-75BC-6508-BF3D-E71533EC38B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54944" y="4267507"/>
            <a:ext cx="1081215" cy="1081215"/>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Title 1">
            <a:extLst>
              <a:ext uri="{FF2B5EF4-FFF2-40B4-BE49-F238E27FC236}">
                <a16:creationId xmlns:a16="http://schemas.microsoft.com/office/drawing/2014/main" id="{8AC07419-F8B2-EE73-F8E7-5EA42F73CFE0}"/>
              </a:ext>
            </a:extLst>
          </p:cNvPr>
          <p:cNvSpPr>
            <a:spLocks noGrp="1"/>
          </p:cNvSpPr>
          <p:nvPr>
            <p:ph type="title"/>
          </p:nvPr>
        </p:nvSpPr>
        <p:spPr>
          <a:xfrm>
            <a:off x="628650" y="830424"/>
            <a:ext cx="7886700" cy="536414"/>
          </a:xfrm>
        </p:spPr>
        <p:txBody>
          <a:bodyPr/>
          <a:lstStyle/>
          <a:p>
            <a:pPr algn="ctr"/>
            <a:r>
              <a:rPr altLang="en-US" u="sng" dirty="0">
                <a:effectLst>
                  <a:outerShdw blurRad="38100" dist="38100" dir="2700000" algn="tl">
                    <a:srgbClr val="000000">
                      <a:alpha val="43137"/>
                    </a:srgbClr>
                  </a:outerShdw>
                </a:effectLst>
              </a:rPr>
              <a:t>FortifyFL – s. 943.082, F.S</a:t>
            </a:r>
            <a:r>
              <a:rPr altLang="en-US" u="sng" dirty="0"/>
              <a:t>.</a:t>
            </a:r>
          </a:p>
        </p:txBody>
      </p:sp>
      <p:sp>
        <p:nvSpPr>
          <p:cNvPr id="3" name="Content Placeholder 2">
            <a:extLst>
              <a:ext uri="{FF2B5EF4-FFF2-40B4-BE49-F238E27FC236}">
                <a16:creationId xmlns:a16="http://schemas.microsoft.com/office/drawing/2014/main" id="{1E07E90F-1A62-CCD0-A37A-A1C31659E0D2}"/>
              </a:ext>
            </a:extLst>
          </p:cNvPr>
          <p:cNvSpPr>
            <a:spLocks noGrp="1"/>
          </p:cNvSpPr>
          <p:nvPr>
            <p:ph idx="1"/>
          </p:nvPr>
        </p:nvSpPr>
        <p:spPr>
          <a:xfrm>
            <a:off x="628650" y="1453875"/>
            <a:ext cx="7886700" cy="4573701"/>
          </a:xfrm>
        </p:spPr>
        <p:txBody>
          <a:bodyPr/>
          <a:lstStyle/>
          <a:p>
            <a:pPr>
              <a:defRPr/>
            </a:pPr>
            <a:r>
              <a:rPr lang="en-US" dirty="0"/>
              <a:t>7,482 Public and </a:t>
            </a:r>
            <a:r>
              <a:rPr lang="en-US" u="sng" dirty="0"/>
              <a:t>Private</a:t>
            </a:r>
            <a:r>
              <a:rPr lang="en-US" dirty="0"/>
              <a:t> Schools</a:t>
            </a:r>
          </a:p>
          <a:p>
            <a:pPr>
              <a:defRPr/>
            </a:pPr>
            <a:r>
              <a:rPr lang="en-US" dirty="0"/>
              <a:t>252 Law Enforcement Agencies</a:t>
            </a:r>
          </a:p>
          <a:p>
            <a:pPr>
              <a:defRPr/>
            </a:pPr>
            <a:r>
              <a:rPr lang="en-US" dirty="0"/>
              <a:t>Over 29,000 Tips Reported to Date</a:t>
            </a:r>
          </a:p>
          <a:p>
            <a:pPr marL="0" indent="0">
              <a:buFont typeface="Arial" panose="020B0604020202020204" pitchFamily="34" charset="0"/>
              <a:buNone/>
              <a:defRPr/>
            </a:pPr>
            <a:endParaRPr lang="en-US" sz="4000" dirty="0"/>
          </a:p>
          <a:p>
            <a:pPr marL="0" indent="0">
              <a:buFont typeface="Arial" panose="020B0604020202020204" pitchFamily="34" charset="0"/>
              <a:buNone/>
              <a:defRPr/>
            </a:pPr>
            <a:endParaRPr lang="en-US" sz="4000" dirty="0"/>
          </a:p>
          <a:p>
            <a:pPr marL="0" indent="0">
              <a:buFont typeface="Arial" panose="020B0604020202020204" pitchFamily="34" charset="0"/>
              <a:buNone/>
              <a:defRPr/>
            </a:pPr>
            <a:endParaRPr lang="en-US" sz="4000" dirty="0"/>
          </a:p>
        </p:txBody>
      </p:sp>
      <p:pic>
        <p:nvPicPr>
          <p:cNvPr id="54276" name="Picture 1">
            <a:extLst>
              <a:ext uri="{FF2B5EF4-FFF2-40B4-BE49-F238E27FC236}">
                <a16:creationId xmlns:a16="http://schemas.microsoft.com/office/drawing/2014/main" id="{84262181-CA29-279E-D92A-F67BB88369F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57237" y="3224458"/>
            <a:ext cx="7629525" cy="237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85D02C-A07A-C4C9-39FD-154F3CA6EA4D}"/>
              </a:ext>
            </a:extLst>
          </p:cNvPr>
          <p:cNvSpPr>
            <a:spLocks noGrp="1"/>
          </p:cNvSpPr>
          <p:nvPr>
            <p:ph type="title"/>
          </p:nvPr>
        </p:nvSpPr>
        <p:spPr>
          <a:xfrm>
            <a:off x="628650" y="674791"/>
            <a:ext cx="7886700" cy="793750"/>
          </a:xfrm>
        </p:spPr>
        <p:txBody>
          <a:bodyPr/>
          <a:lstStyle/>
          <a:p>
            <a:pPr algn="ctr"/>
            <a:r>
              <a:rPr lang="en-US" u="sng" dirty="0">
                <a:effectLst>
                  <a:outerShdw blurRad="38100" dist="38100" dir="2700000" algn="tl">
                    <a:srgbClr val="000000">
                      <a:alpha val="43137"/>
                    </a:srgbClr>
                  </a:outerShdw>
                </a:effectLst>
              </a:rPr>
              <a:t>Safety Best Practices for All Schools</a:t>
            </a:r>
          </a:p>
        </p:txBody>
      </p:sp>
      <p:sp>
        <p:nvSpPr>
          <p:cNvPr id="3" name="Content Placeholder 2">
            <a:extLst>
              <a:ext uri="{FF2B5EF4-FFF2-40B4-BE49-F238E27FC236}">
                <a16:creationId xmlns:a16="http://schemas.microsoft.com/office/drawing/2014/main" id="{57E1CF02-088A-A7E2-4802-7FE98C96E35D}"/>
              </a:ext>
            </a:extLst>
          </p:cNvPr>
          <p:cNvSpPr>
            <a:spLocks noGrp="1"/>
          </p:cNvSpPr>
          <p:nvPr>
            <p:ph idx="1"/>
          </p:nvPr>
        </p:nvSpPr>
        <p:spPr>
          <a:xfrm>
            <a:off x="628650" y="1612922"/>
            <a:ext cx="7886700" cy="1669365"/>
          </a:xfrm>
        </p:spPr>
        <p:txBody>
          <a:bodyPr/>
          <a:lstStyle/>
          <a:p>
            <a:pPr marL="0" indent="0" algn="ctr">
              <a:buNone/>
            </a:pPr>
            <a:r>
              <a:rPr lang="en-US" b="1" i="0" dirty="0">
                <a:solidFill>
                  <a:srgbClr val="000000"/>
                </a:solidFill>
                <a:effectLst/>
                <a:latin typeface="Open Sans" panose="020B0606030504020204" pitchFamily="34" charset="0"/>
              </a:rPr>
              <a:t>Every school should prioritize the safety and security of its students and staff. Any school can improve safety by implementing best practices.</a:t>
            </a:r>
          </a:p>
          <a:p>
            <a:pPr marL="0" indent="0" algn="l">
              <a:buNone/>
            </a:pPr>
            <a:endParaRPr lang="en-US" sz="2400" b="0" i="0" dirty="0">
              <a:solidFill>
                <a:srgbClr val="000000"/>
              </a:solidFill>
              <a:effectLst/>
              <a:latin typeface="Open Sans" panose="020B0606030504020204" pitchFamily="34" charset="0"/>
            </a:endParaRPr>
          </a:p>
          <a:p>
            <a:pPr marL="0" indent="0">
              <a:buNone/>
            </a:pPr>
            <a:endParaRPr lang="en-US" dirty="0"/>
          </a:p>
        </p:txBody>
      </p:sp>
      <p:pic>
        <p:nvPicPr>
          <p:cNvPr id="6" name="Picture 5">
            <a:extLst>
              <a:ext uri="{FF2B5EF4-FFF2-40B4-BE49-F238E27FC236}">
                <a16:creationId xmlns:a16="http://schemas.microsoft.com/office/drawing/2014/main" id="{0CAD9133-F610-F28A-E927-F7200C511F8A}"/>
              </a:ext>
            </a:extLst>
          </p:cNvPr>
          <p:cNvPicPr>
            <a:picLocks noChangeAspect="1"/>
          </p:cNvPicPr>
          <p:nvPr/>
        </p:nvPicPr>
        <p:blipFill>
          <a:blip r:embed="rId3"/>
          <a:stretch>
            <a:fillRect/>
          </a:stretch>
        </p:blipFill>
        <p:spPr>
          <a:xfrm>
            <a:off x="429409" y="3426668"/>
            <a:ext cx="8285182" cy="2877561"/>
          </a:xfrm>
          <a:prstGeom prst="rect">
            <a:avLst/>
          </a:prstGeom>
        </p:spPr>
      </p:pic>
    </p:spTree>
    <p:extLst>
      <p:ext uri="{BB962C8B-B14F-4D97-AF65-F5344CB8AC3E}">
        <p14:creationId xmlns:p14="http://schemas.microsoft.com/office/powerpoint/2010/main" val="62327420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D70750D-653C-D705-74CE-B5978C4BA100}"/>
              </a:ext>
            </a:extLst>
          </p:cNvPr>
          <p:cNvPicPr>
            <a:picLocks noChangeAspect="1"/>
          </p:cNvPicPr>
          <p:nvPr/>
        </p:nvPicPr>
        <p:blipFill>
          <a:blip r:embed="rId3"/>
          <a:stretch>
            <a:fillRect/>
          </a:stretch>
        </p:blipFill>
        <p:spPr>
          <a:xfrm>
            <a:off x="0" y="955516"/>
            <a:ext cx="9144000" cy="5383696"/>
          </a:xfrm>
          <a:prstGeom prst="rect">
            <a:avLst/>
          </a:prstGeom>
        </p:spPr>
      </p:pic>
    </p:spTree>
    <p:extLst>
      <p:ext uri="{BB962C8B-B14F-4D97-AF65-F5344CB8AC3E}">
        <p14:creationId xmlns:p14="http://schemas.microsoft.com/office/powerpoint/2010/main" val="135013203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85D02C-A07A-C4C9-39FD-154F3CA6EA4D}"/>
              </a:ext>
            </a:extLst>
          </p:cNvPr>
          <p:cNvSpPr>
            <a:spLocks noGrp="1"/>
          </p:cNvSpPr>
          <p:nvPr>
            <p:ph type="title"/>
          </p:nvPr>
        </p:nvSpPr>
        <p:spPr>
          <a:xfrm>
            <a:off x="1257300" y="479036"/>
            <a:ext cx="7886700" cy="793750"/>
          </a:xfrm>
        </p:spPr>
        <p:txBody>
          <a:bodyPr/>
          <a:lstStyle/>
          <a:p>
            <a:r>
              <a:rPr lang="en-US" u="sng" dirty="0">
                <a:effectLst>
                  <a:outerShdw blurRad="38100" dist="38100" dir="2700000" algn="tl">
                    <a:srgbClr val="000000">
                      <a:alpha val="43137"/>
                    </a:srgbClr>
                  </a:outerShdw>
                </a:effectLst>
              </a:rPr>
              <a:t>Safety Best Practices for All Schools</a:t>
            </a:r>
          </a:p>
        </p:txBody>
      </p:sp>
      <p:sp>
        <p:nvSpPr>
          <p:cNvPr id="3" name="Content Placeholder 2">
            <a:extLst>
              <a:ext uri="{FF2B5EF4-FFF2-40B4-BE49-F238E27FC236}">
                <a16:creationId xmlns:a16="http://schemas.microsoft.com/office/drawing/2014/main" id="{57E1CF02-088A-A7E2-4802-7FE98C96E35D}"/>
              </a:ext>
            </a:extLst>
          </p:cNvPr>
          <p:cNvSpPr>
            <a:spLocks noGrp="1"/>
          </p:cNvSpPr>
          <p:nvPr>
            <p:ph idx="1"/>
          </p:nvPr>
        </p:nvSpPr>
        <p:spPr>
          <a:xfrm>
            <a:off x="0" y="1554824"/>
            <a:ext cx="9007522" cy="373122"/>
          </a:xfrm>
        </p:spPr>
        <p:txBody>
          <a:bodyPr/>
          <a:lstStyle/>
          <a:p>
            <a:pPr marL="0" indent="0" algn="ctr">
              <a:buFont typeface="Arial" panose="020B0604020202020204" pitchFamily="34" charset="0"/>
              <a:buNone/>
            </a:pPr>
            <a:r>
              <a:rPr lang="en-US" altLang="en-US" sz="2400" b="1" u="sng" dirty="0">
                <a:effectLst>
                  <a:outerShdw blurRad="38100" dist="38100" dir="2700000" algn="tl">
                    <a:srgbClr val="000000">
                      <a:alpha val="43137"/>
                    </a:srgbClr>
                  </a:outerShdw>
                </a:effectLst>
              </a:rPr>
              <a:t>Perimeter and Exterior:</a:t>
            </a:r>
          </a:p>
          <a:p>
            <a:pPr marL="0" indent="0">
              <a:buNone/>
            </a:pPr>
            <a:endParaRPr lang="en-US" dirty="0"/>
          </a:p>
        </p:txBody>
      </p:sp>
      <p:graphicFrame>
        <p:nvGraphicFramePr>
          <p:cNvPr id="6" name="Table 5">
            <a:extLst>
              <a:ext uri="{FF2B5EF4-FFF2-40B4-BE49-F238E27FC236}">
                <a16:creationId xmlns:a16="http://schemas.microsoft.com/office/drawing/2014/main" id="{DA476269-DAA8-341C-D2A2-37C49F989A26}"/>
              </a:ext>
            </a:extLst>
          </p:cNvPr>
          <p:cNvGraphicFramePr>
            <a:graphicFrameLocks noGrp="1"/>
          </p:cNvGraphicFramePr>
          <p:nvPr>
            <p:extLst>
              <p:ext uri="{D42A27DB-BD31-4B8C-83A1-F6EECF244321}">
                <p14:modId xmlns:p14="http://schemas.microsoft.com/office/powerpoint/2010/main" val="3918479669"/>
              </p:ext>
            </p:extLst>
          </p:nvPr>
        </p:nvGraphicFramePr>
        <p:xfrm>
          <a:off x="286602" y="2022002"/>
          <a:ext cx="8434318" cy="4103294"/>
        </p:xfrm>
        <a:graphic>
          <a:graphicData uri="http://schemas.openxmlformats.org/drawingml/2006/table">
            <a:tbl>
              <a:tblPr firstRow="1" bandRow="1">
                <a:tableStyleId>{D7AC3CCA-C797-4891-BE02-D94E43425B78}</a:tableStyleId>
              </a:tblPr>
              <a:tblGrid>
                <a:gridCol w="4217159">
                  <a:extLst>
                    <a:ext uri="{9D8B030D-6E8A-4147-A177-3AD203B41FA5}">
                      <a16:colId xmlns:a16="http://schemas.microsoft.com/office/drawing/2014/main" val="1023385634"/>
                    </a:ext>
                  </a:extLst>
                </a:gridCol>
                <a:gridCol w="4217159">
                  <a:extLst>
                    <a:ext uri="{9D8B030D-6E8A-4147-A177-3AD203B41FA5}">
                      <a16:colId xmlns:a16="http://schemas.microsoft.com/office/drawing/2014/main" val="3695875475"/>
                    </a:ext>
                  </a:extLst>
                </a:gridCol>
              </a:tblGrid>
              <a:tr h="4103294">
                <a:tc>
                  <a:txBody>
                    <a:bodyPr/>
                    <a:lstStyle/>
                    <a:p>
                      <a:pPr marL="285750" indent="-285750">
                        <a:buFont typeface="Arial" panose="020B0604020202020204" pitchFamily="34" charset="0"/>
                        <a:buChar char="•"/>
                      </a:pPr>
                      <a:r>
                        <a:rPr lang="en-US" sz="2800" dirty="0"/>
                        <a:t>Perimeter fencing</a:t>
                      </a:r>
                    </a:p>
                    <a:p>
                      <a:pPr marL="285750" indent="-285750">
                        <a:buFont typeface="Arial" panose="020B0604020202020204" pitchFamily="34" charset="0"/>
                        <a:buChar char="•"/>
                      </a:pPr>
                      <a:r>
                        <a:rPr lang="en-US" sz="2800" dirty="0"/>
                        <a:t>Secondary/building to building fencing</a:t>
                      </a:r>
                    </a:p>
                    <a:p>
                      <a:pPr marL="285750" indent="-285750">
                        <a:buFont typeface="Arial" panose="020B0604020202020204" pitchFamily="34" charset="0"/>
                        <a:buChar char="•"/>
                      </a:pPr>
                      <a:r>
                        <a:rPr lang="en-US" sz="2800" dirty="0"/>
                        <a:t>Secured or staffed gates</a:t>
                      </a:r>
                    </a:p>
                    <a:p>
                      <a:pPr marL="285750" indent="-285750">
                        <a:buFont typeface="Arial" panose="020B0604020202020204" pitchFamily="34" charset="0"/>
                        <a:buChar char="•"/>
                      </a:pPr>
                      <a:r>
                        <a:rPr lang="en-US" sz="2800" dirty="0"/>
                        <a:t>Crime Prevention through Environmental Design principles</a:t>
                      </a:r>
                    </a:p>
                  </a:txBody>
                  <a:tcPr/>
                </a:tc>
                <a:tc>
                  <a:txBody>
                    <a:bodyPr/>
                    <a:lstStyle/>
                    <a:p>
                      <a:pPr marL="285750" indent="-285750">
                        <a:buFont typeface="Arial" panose="020B0604020202020204" pitchFamily="34" charset="0"/>
                        <a:buChar char="•"/>
                      </a:pPr>
                      <a:r>
                        <a:rPr lang="en-US" sz="2800" dirty="0"/>
                        <a:t>Visibility into exterior windows/window coverage/tint</a:t>
                      </a:r>
                    </a:p>
                    <a:p>
                      <a:pPr marL="285750" indent="-285750">
                        <a:buFont typeface="Arial" panose="020B0604020202020204" pitchFamily="34" charset="0"/>
                        <a:buChar char="•"/>
                      </a:pPr>
                      <a:r>
                        <a:rPr lang="en-US" sz="2800" dirty="0"/>
                        <a:t>Exterior building labeling</a:t>
                      </a:r>
                    </a:p>
                    <a:p>
                      <a:pPr marL="285750" indent="-285750">
                        <a:buFont typeface="Arial" panose="020B0604020202020204" pitchFamily="34" charset="0"/>
                        <a:buChar char="•"/>
                      </a:pPr>
                      <a:r>
                        <a:rPr lang="en-US" sz="2800" dirty="0"/>
                        <a:t>Marked law enforcement vehicle on campus</a:t>
                      </a:r>
                    </a:p>
                    <a:p>
                      <a:endParaRPr lang="en-US" dirty="0"/>
                    </a:p>
                  </a:txBody>
                  <a:tcPr/>
                </a:tc>
                <a:extLst>
                  <a:ext uri="{0D108BD9-81ED-4DB2-BD59-A6C34878D82A}">
                    <a16:rowId xmlns:a16="http://schemas.microsoft.com/office/drawing/2014/main" val="2993072960"/>
                  </a:ext>
                </a:extLst>
              </a:tr>
            </a:tbl>
          </a:graphicData>
        </a:graphic>
      </p:graphicFrame>
    </p:spTree>
    <p:extLst>
      <p:ext uri="{BB962C8B-B14F-4D97-AF65-F5344CB8AC3E}">
        <p14:creationId xmlns:p14="http://schemas.microsoft.com/office/powerpoint/2010/main" val="283755835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EE1EE7A2-655D-E68F-6D6B-B56F51469809}"/>
              </a:ext>
            </a:extLst>
          </p:cNvPr>
          <p:cNvPicPr>
            <a:picLocks noGrp="1" noChangeAspect="1"/>
          </p:cNvPicPr>
          <p:nvPr>
            <p:ph idx="1"/>
          </p:nvPr>
        </p:nvPicPr>
        <p:blipFill>
          <a:blip r:embed="rId3"/>
          <a:stretch>
            <a:fillRect/>
          </a:stretch>
        </p:blipFill>
        <p:spPr>
          <a:xfrm>
            <a:off x="1378422" y="805219"/>
            <a:ext cx="6631141" cy="4790364"/>
          </a:xfrm>
          <a:prstGeom prst="rect">
            <a:avLst/>
          </a:prstGeom>
        </p:spPr>
      </p:pic>
      <p:sp>
        <p:nvSpPr>
          <p:cNvPr id="6" name="TextBox 5">
            <a:extLst>
              <a:ext uri="{FF2B5EF4-FFF2-40B4-BE49-F238E27FC236}">
                <a16:creationId xmlns:a16="http://schemas.microsoft.com/office/drawing/2014/main" id="{A4BD9A1D-C2BF-FFBD-F5BA-D10962876240}"/>
              </a:ext>
            </a:extLst>
          </p:cNvPr>
          <p:cNvSpPr txBox="1"/>
          <p:nvPr/>
        </p:nvSpPr>
        <p:spPr>
          <a:xfrm>
            <a:off x="655092" y="5595583"/>
            <a:ext cx="7833815" cy="646331"/>
          </a:xfrm>
          <a:prstGeom prst="rect">
            <a:avLst/>
          </a:prstGeom>
          <a:noFill/>
        </p:spPr>
        <p:txBody>
          <a:bodyPr wrap="square" rtlCol="0">
            <a:spAutoFit/>
          </a:bodyPr>
          <a:lstStyle/>
          <a:p>
            <a:pPr algn="ctr"/>
            <a:r>
              <a:rPr lang="en-US" dirty="0">
                <a:hlinkClick r:id="rId4"/>
              </a:rPr>
              <a:t>Florida Crime Prevention and Training Institute - Crime Prevention Through Environmental Design Practitioner Designation (fcpti.com)</a:t>
            </a:r>
            <a:endParaRPr lang="en-US" dirty="0"/>
          </a:p>
        </p:txBody>
      </p:sp>
    </p:spTree>
    <p:extLst>
      <p:ext uri="{BB962C8B-B14F-4D97-AF65-F5344CB8AC3E}">
        <p14:creationId xmlns:p14="http://schemas.microsoft.com/office/powerpoint/2010/main" val="148846208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9BC7F5E3-9EF0-8845-63AF-D3AC347EF0F9}"/>
              </a:ext>
            </a:extLst>
          </p:cNvPr>
          <p:cNvPicPr>
            <a:picLocks noGrp="1" noChangeAspect="1"/>
          </p:cNvPicPr>
          <p:nvPr>
            <p:ph idx="1"/>
          </p:nvPr>
        </p:nvPicPr>
        <p:blipFill>
          <a:blip r:embed="rId3"/>
          <a:stretch>
            <a:fillRect/>
          </a:stretch>
        </p:blipFill>
        <p:spPr>
          <a:xfrm>
            <a:off x="1001469" y="2918395"/>
            <a:ext cx="7141062" cy="3593214"/>
          </a:xfrm>
          <a:prstGeom prst="rect">
            <a:avLst/>
          </a:prstGeom>
        </p:spPr>
      </p:pic>
      <p:sp>
        <p:nvSpPr>
          <p:cNvPr id="6" name="TextBox 5">
            <a:extLst>
              <a:ext uri="{FF2B5EF4-FFF2-40B4-BE49-F238E27FC236}">
                <a16:creationId xmlns:a16="http://schemas.microsoft.com/office/drawing/2014/main" id="{AED06882-9789-FB94-5261-939D710AD4A5}"/>
              </a:ext>
            </a:extLst>
          </p:cNvPr>
          <p:cNvSpPr txBox="1"/>
          <p:nvPr/>
        </p:nvSpPr>
        <p:spPr>
          <a:xfrm>
            <a:off x="244977" y="759959"/>
            <a:ext cx="8654045" cy="2462213"/>
          </a:xfrm>
          <a:prstGeom prst="rect">
            <a:avLst/>
          </a:prstGeom>
          <a:noFill/>
        </p:spPr>
        <p:txBody>
          <a:bodyPr wrap="square" rtlCol="0">
            <a:spAutoFit/>
          </a:bodyPr>
          <a:lstStyle/>
          <a:p>
            <a:pPr algn="ctr"/>
            <a:r>
              <a:rPr lang="en-US" sz="2800" b="1" i="0" u="sng" dirty="0">
                <a:solidFill>
                  <a:srgbClr val="262A63"/>
                </a:solidFill>
                <a:effectLst>
                  <a:outerShdw blurRad="38100" dist="38100" dir="2700000" algn="tl">
                    <a:srgbClr val="000000">
                      <a:alpha val="43137"/>
                    </a:srgbClr>
                  </a:outerShdw>
                </a:effectLst>
                <a:latin typeface="Publico Text"/>
              </a:rPr>
              <a:t>Sandy Hook</a:t>
            </a:r>
          </a:p>
          <a:p>
            <a:pPr algn="l"/>
            <a:r>
              <a:rPr lang="en-US" b="0" i="0" dirty="0">
                <a:solidFill>
                  <a:srgbClr val="101010"/>
                </a:solidFill>
                <a:effectLst/>
                <a:latin typeface="Publico Text"/>
              </a:rPr>
              <a:t>“The school was designed, officials said, to be attractive, environmentally friendly, conducive to learning and, above all, safe. Visitors will need to pass through a driveway gate with a video intercom, across a moat-like raingarden and past two police officers and a video monitoring system to get inside. Its ground floor is elevated, making it harder to see inside classrooms from the outside. All the doors and windows are bulletproof.”</a:t>
            </a:r>
          </a:p>
          <a:p>
            <a:pPr algn="l"/>
            <a:r>
              <a:rPr lang="en-US" dirty="0">
                <a:hlinkClick r:id="rId4"/>
              </a:rPr>
              <a:t>New Sandy Hook school reopens nearly 4 years after massacre - CBS News</a:t>
            </a:r>
            <a:endParaRPr lang="en-US" b="0" i="0" dirty="0">
              <a:solidFill>
                <a:srgbClr val="101010"/>
              </a:solidFill>
              <a:effectLst/>
              <a:latin typeface="Publico Text"/>
            </a:endParaRPr>
          </a:p>
          <a:p>
            <a:endParaRPr lang="en-US" dirty="0"/>
          </a:p>
        </p:txBody>
      </p:sp>
    </p:spTree>
    <p:extLst>
      <p:ext uri="{BB962C8B-B14F-4D97-AF65-F5344CB8AC3E}">
        <p14:creationId xmlns:p14="http://schemas.microsoft.com/office/powerpoint/2010/main" val="417068569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85D02C-A07A-C4C9-39FD-154F3CA6EA4D}"/>
              </a:ext>
            </a:extLst>
          </p:cNvPr>
          <p:cNvSpPr>
            <a:spLocks noGrp="1"/>
          </p:cNvSpPr>
          <p:nvPr>
            <p:ph type="title"/>
          </p:nvPr>
        </p:nvSpPr>
        <p:spPr>
          <a:xfrm>
            <a:off x="628650" y="491483"/>
            <a:ext cx="7886700" cy="793750"/>
          </a:xfrm>
        </p:spPr>
        <p:txBody>
          <a:bodyPr/>
          <a:lstStyle/>
          <a:p>
            <a:pPr algn="ctr"/>
            <a:r>
              <a:rPr lang="en-US" u="sng" dirty="0">
                <a:effectLst>
                  <a:outerShdw blurRad="38100" dist="38100" dir="2700000" algn="tl">
                    <a:srgbClr val="000000">
                      <a:alpha val="43137"/>
                    </a:srgbClr>
                  </a:outerShdw>
                </a:effectLst>
              </a:rPr>
              <a:t>Safety Best Practices for All Schools</a:t>
            </a:r>
          </a:p>
        </p:txBody>
      </p:sp>
      <p:sp>
        <p:nvSpPr>
          <p:cNvPr id="3" name="Content Placeholder 2">
            <a:extLst>
              <a:ext uri="{FF2B5EF4-FFF2-40B4-BE49-F238E27FC236}">
                <a16:creationId xmlns:a16="http://schemas.microsoft.com/office/drawing/2014/main" id="{57E1CF02-088A-A7E2-4802-7FE98C96E35D}"/>
              </a:ext>
            </a:extLst>
          </p:cNvPr>
          <p:cNvSpPr>
            <a:spLocks noGrp="1"/>
          </p:cNvSpPr>
          <p:nvPr>
            <p:ph idx="1"/>
          </p:nvPr>
        </p:nvSpPr>
        <p:spPr>
          <a:xfrm>
            <a:off x="-723331" y="1583405"/>
            <a:ext cx="4462819" cy="4709020"/>
          </a:xfrm>
        </p:spPr>
        <p:txBody>
          <a:bodyPr/>
          <a:lstStyle/>
          <a:p>
            <a:pPr marL="457200" lvl="1" indent="0" algn="ctr" eaLnBrk="1" hangingPunct="1">
              <a:buNone/>
            </a:pPr>
            <a:r>
              <a:rPr lang="en-US" altLang="en-US" b="1" dirty="0"/>
              <a:t>Main/Visitor Entrance:</a:t>
            </a:r>
          </a:p>
          <a:p>
            <a:pPr lvl="2" eaLnBrk="1" hangingPunct="1">
              <a:buFont typeface="Wingdings" panose="05000000000000000000" pitchFamily="2" charset="2"/>
              <a:buChar char="§"/>
            </a:pPr>
            <a:r>
              <a:rPr lang="en-US" altLang="en-US" sz="2400" dirty="0"/>
              <a:t>Wayfinding signage</a:t>
            </a:r>
          </a:p>
          <a:p>
            <a:pPr lvl="2" eaLnBrk="1" hangingPunct="1">
              <a:buFont typeface="Wingdings" panose="05000000000000000000" pitchFamily="2" charset="2"/>
              <a:buChar char="§"/>
            </a:pPr>
            <a:r>
              <a:rPr lang="en-US" altLang="en-US" sz="2400" dirty="0"/>
              <a:t>Security measures used at the main entrance </a:t>
            </a:r>
          </a:p>
          <a:p>
            <a:pPr marL="1143000" lvl="3" eaLnBrk="1" hangingPunct="1"/>
            <a:r>
              <a:rPr lang="en-US" altLang="en-US" sz="2400" dirty="0"/>
              <a:t>to include: </a:t>
            </a:r>
          </a:p>
          <a:p>
            <a:pPr marL="1714500" lvl="3" indent="-342900" eaLnBrk="1" hangingPunct="1">
              <a:buFont typeface="Wingdings" panose="05000000000000000000" pitchFamily="2" charset="2"/>
              <a:buChar char="§"/>
            </a:pPr>
            <a:r>
              <a:rPr lang="en-US" altLang="en-US" sz="2400" dirty="0"/>
              <a:t>Intercom system</a:t>
            </a:r>
          </a:p>
          <a:p>
            <a:pPr marL="1714500" lvl="3" indent="-342900" eaLnBrk="1" hangingPunct="1">
              <a:buFont typeface="Wingdings" panose="05000000000000000000" pitchFamily="2" charset="2"/>
              <a:buChar char="§"/>
            </a:pPr>
            <a:r>
              <a:rPr lang="en-US" altLang="en-US" sz="2400" dirty="0"/>
              <a:t>Camera system</a:t>
            </a:r>
          </a:p>
          <a:p>
            <a:pPr marL="1714500" lvl="3" indent="-342900" eaLnBrk="1" hangingPunct="1">
              <a:buFont typeface="Wingdings" panose="05000000000000000000" pitchFamily="2" charset="2"/>
              <a:buChar char="§"/>
            </a:pPr>
            <a:r>
              <a:rPr lang="en-US" altLang="en-US" sz="2400" dirty="0"/>
              <a:t>Remote door unlock system</a:t>
            </a:r>
          </a:p>
          <a:p>
            <a:pPr marL="1714500" lvl="3" indent="-342900" eaLnBrk="1" hangingPunct="1">
              <a:buFont typeface="Wingdings" panose="05000000000000000000" pitchFamily="2" charset="2"/>
              <a:buChar char="§"/>
            </a:pPr>
            <a:r>
              <a:rPr lang="en-US" altLang="en-US" sz="2400" dirty="0"/>
              <a:t>Secured vestibule </a:t>
            </a:r>
          </a:p>
          <a:p>
            <a:pPr marL="1714500" lvl="3" indent="-342900" eaLnBrk="1" hangingPunct="1">
              <a:buFont typeface="Wingdings" panose="05000000000000000000" pitchFamily="2" charset="2"/>
              <a:buChar char="§"/>
            </a:pPr>
            <a:r>
              <a:rPr lang="en-US" altLang="en-US" sz="2400" dirty="0"/>
              <a:t>Secured receptionist desk</a:t>
            </a:r>
          </a:p>
          <a:p>
            <a:pPr marL="0" indent="0">
              <a:buNone/>
            </a:pPr>
            <a:endParaRPr lang="en-US" dirty="0"/>
          </a:p>
        </p:txBody>
      </p:sp>
      <p:pic>
        <p:nvPicPr>
          <p:cNvPr id="4" name="Picture 3">
            <a:extLst>
              <a:ext uri="{FF2B5EF4-FFF2-40B4-BE49-F238E27FC236}">
                <a16:creationId xmlns:a16="http://schemas.microsoft.com/office/drawing/2014/main" id="{A3C4AADC-2B5C-05D0-1B0B-42D199309363}"/>
              </a:ext>
            </a:extLst>
          </p:cNvPr>
          <p:cNvPicPr>
            <a:picLocks noChangeAspect="1"/>
          </p:cNvPicPr>
          <p:nvPr/>
        </p:nvPicPr>
        <p:blipFill>
          <a:blip r:embed="rId3"/>
          <a:stretch>
            <a:fillRect/>
          </a:stretch>
        </p:blipFill>
        <p:spPr>
          <a:xfrm>
            <a:off x="3739488" y="1583404"/>
            <a:ext cx="5268036" cy="4709020"/>
          </a:xfrm>
          <a:prstGeom prst="rect">
            <a:avLst/>
          </a:prstGeom>
        </p:spPr>
      </p:pic>
    </p:spTree>
    <p:extLst>
      <p:ext uri="{BB962C8B-B14F-4D97-AF65-F5344CB8AC3E}">
        <p14:creationId xmlns:p14="http://schemas.microsoft.com/office/powerpoint/2010/main" val="223304058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85D02C-A07A-C4C9-39FD-154F3CA6EA4D}"/>
              </a:ext>
            </a:extLst>
          </p:cNvPr>
          <p:cNvSpPr>
            <a:spLocks noGrp="1"/>
          </p:cNvSpPr>
          <p:nvPr>
            <p:ph type="title"/>
          </p:nvPr>
        </p:nvSpPr>
        <p:spPr>
          <a:xfrm>
            <a:off x="628650" y="540184"/>
            <a:ext cx="7886700" cy="793750"/>
          </a:xfrm>
        </p:spPr>
        <p:txBody>
          <a:bodyPr/>
          <a:lstStyle/>
          <a:p>
            <a:pPr algn="ctr"/>
            <a:r>
              <a:rPr lang="en-US" u="sng" dirty="0">
                <a:effectLst>
                  <a:outerShdw blurRad="38100" dist="38100" dir="2700000" algn="tl">
                    <a:srgbClr val="000000">
                      <a:alpha val="43137"/>
                    </a:srgbClr>
                  </a:outerShdw>
                </a:effectLst>
              </a:rPr>
              <a:t>Safety Best Practices for All Schools</a:t>
            </a:r>
          </a:p>
        </p:txBody>
      </p:sp>
      <p:sp>
        <p:nvSpPr>
          <p:cNvPr id="3" name="Content Placeholder 2">
            <a:extLst>
              <a:ext uri="{FF2B5EF4-FFF2-40B4-BE49-F238E27FC236}">
                <a16:creationId xmlns:a16="http://schemas.microsoft.com/office/drawing/2014/main" id="{57E1CF02-088A-A7E2-4802-7FE98C96E35D}"/>
              </a:ext>
            </a:extLst>
          </p:cNvPr>
          <p:cNvSpPr>
            <a:spLocks noGrp="1"/>
          </p:cNvSpPr>
          <p:nvPr>
            <p:ph idx="1"/>
          </p:nvPr>
        </p:nvSpPr>
        <p:spPr>
          <a:xfrm>
            <a:off x="4244454" y="1566188"/>
            <a:ext cx="4680329" cy="4354753"/>
          </a:xfrm>
        </p:spPr>
        <p:txBody>
          <a:bodyPr/>
          <a:lstStyle/>
          <a:p>
            <a:pPr marL="457200" lvl="1" indent="0" eaLnBrk="1" hangingPunct="1">
              <a:buNone/>
            </a:pPr>
            <a:r>
              <a:rPr lang="en-US" altLang="en-US" sz="2800" b="1" dirty="0"/>
              <a:t>Visitor Vetting Procedures:</a:t>
            </a:r>
          </a:p>
          <a:p>
            <a:pPr lvl="1" eaLnBrk="1" hangingPunct="1"/>
            <a:r>
              <a:rPr lang="en-US" altLang="en-US" sz="2800" dirty="0"/>
              <a:t>ID checks prior to building entry</a:t>
            </a:r>
          </a:p>
          <a:p>
            <a:pPr lvl="1" eaLnBrk="1" hangingPunct="1"/>
            <a:r>
              <a:rPr lang="en-US" altLang="en-US" sz="2800" dirty="0"/>
              <a:t>Visitor management system</a:t>
            </a:r>
          </a:p>
          <a:p>
            <a:pPr lvl="1" eaLnBrk="1" hangingPunct="1"/>
            <a:r>
              <a:rPr lang="en-US" altLang="en-US" sz="2800" dirty="0"/>
              <a:t>Background checks for volunteers and contractors</a:t>
            </a:r>
          </a:p>
          <a:p>
            <a:pPr lvl="1" eaLnBrk="1" hangingPunct="1"/>
            <a:r>
              <a:rPr lang="en-US" altLang="en-US" sz="2800" dirty="0"/>
              <a:t>Sign-in logs to track visitors on campus</a:t>
            </a:r>
          </a:p>
          <a:p>
            <a:pPr marL="0" indent="0">
              <a:buNone/>
            </a:pPr>
            <a:endParaRPr lang="en-US" dirty="0"/>
          </a:p>
        </p:txBody>
      </p:sp>
      <p:pic>
        <p:nvPicPr>
          <p:cNvPr id="4" name="Picture 3">
            <a:extLst>
              <a:ext uri="{FF2B5EF4-FFF2-40B4-BE49-F238E27FC236}">
                <a16:creationId xmlns:a16="http://schemas.microsoft.com/office/drawing/2014/main" id="{96B5C722-7E13-4AD6-E7E2-C81E869E27BC}"/>
              </a:ext>
            </a:extLst>
          </p:cNvPr>
          <p:cNvPicPr>
            <a:picLocks noChangeAspect="1"/>
          </p:cNvPicPr>
          <p:nvPr/>
        </p:nvPicPr>
        <p:blipFill>
          <a:blip r:embed="rId3"/>
          <a:stretch>
            <a:fillRect/>
          </a:stretch>
        </p:blipFill>
        <p:spPr>
          <a:xfrm>
            <a:off x="109182" y="1705969"/>
            <a:ext cx="4462818" cy="3930555"/>
          </a:xfrm>
          <a:prstGeom prst="rect">
            <a:avLst/>
          </a:prstGeom>
        </p:spPr>
      </p:pic>
    </p:spTree>
    <p:extLst>
      <p:ext uri="{BB962C8B-B14F-4D97-AF65-F5344CB8AC3E}">
        <p14:creationId xmlns:p14="http://schemas.microsoft.com/office/powerpoint/2010/main" val="40412913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85D02C-A07A-C4C9-39FD-154F3CA6EA4D}"/>
              </a:ext>
            </a:extLst>
          </p:cNvPr>
          <p:cNvSpPr>
            <a:spLocks noGrp="1"/>
          </p:cNvSpPr>
          <p:nvPr>
            <p:ph type="title"/>
          </p:nvPr>
        </p:nvSpPr>
        <p:spPr>
          <a:xfrm>
            <a:off x="628650" y="742709"/>
            <a:ext cx="7886700" cy="793750"/>
          </a:xfrm>
        </p:spPr>
        <p:txBody>
          <a:bodyPr/>
          <a:lstStyle/>
          <a:p>
            <a:pPr algn="ctr"/>
            <a:r>
              <a:rPr lang="en-US" u="sng" dirty="0">
                <a:effectLst>
                  <a:outerShdw blurRad="38100" dist="38100" dir="2700000" algn="tl">
                    <a:srgbClr val="000000">
                      <a:alpha val="43137"/>
                    </a:srgbClr>
                  </a:outerShdw>
                </a:effectLst>
              </a:rPr>
              <a:t>Safety Best Practices for All Schools</a:t>
            </a:r>
          </a:p>
        </p:txBody>
      </p:sp>
      <p:sp>
        <p:nvSpPr>
          <p:cNvPr id="3" name="Content Placeholder 2">
            <a:extLst>
              <a:ext uri="{FF2B5EF4-FFF2-40B4-BE49-F238E27FC236}">
                <a16:creationId xmlns:a16="http://schemas.microsoft.com/office/drawing/2014/main" id="{57E1CF02-088A-A7E2-4802-7FE98C96E35D}"/>
              </a:ext>
            </a:extLst>
          </p:cNvPr>
          <p:cNvSpPr>
            <a:spLocks noGrp="1"/>
          </p:cNvSpPr>
          <p:nvPr>
            <p:ph idx="1"/>
          </p:nvPr>
        </p:nvSpPr>
        <p:spPr>
          <a:xfrm>
            <a:off x="-285750" y="1760538"/>
            <a:ext cx="5198944" cy="4354753"/>
          </a:xfrm>
        </p:spPr>
        <p:txBody>
          <a:bodyPr/>
          <a:lstStyle/>
          <a:p>
            <a:pPr marL="457200" lvl="1" indent="0" eaLnBrk="1" hangingPunct="1">
              <a:buNone/>
            </a:pPr>
            <a:r>
              <a:rPr lang="en-US" altLang="en-US" sz="2800" b="1" dirty="0"/>
              <a:t>Cameras and Communication:</a:t>
            </a:r>
          </a:p>
          <a:p>
            <a:pPr lvl="1" eaLnBrk="1" hangingPunct="1"/>
            <a:r>
              <a:rPr lang="en-US" altLang="en-US" sz="2800" dirty="0"/>
              <a:t>Strategically placed cameras</a:t>
            </a:r>
          </a:p>
          <a:p>
            <a:pPr lvl="1" eaLnBrk="1" hangingPunct="1"/>
            <a:r>
              <a:rPr lang="en-US" altLang="en-US" sz="2800" dirty="0"/>
              <a:t>Ensuring all staff have the ability to communicate emergencies. </a:t>
            </a:r>
          </a:p>
          <a:p>
            <a:pPr lvl="2" eaLnBrk="1" hangingPunct="1"/>
            <a:r>
              <a:rPr lang="en-US" altLang="en-US" sz="2400" dirty="0"/>
              <a:t>Examples include: phones in the classrooms, intercom buttons in classrooms, two-way radios, fixed panic buttons and mobile panic alert systems.</a:t>
            </a:r>
          </a:p>
          <a:p>
            <a:pPr marL="0" indent="0">
              <a:buNone/>
            </a:pPr>
            <a:endParaRPr lang="en-US" dirty="0"/>
          </a:p>
        </p:txBody>
      </p:sp>
      <p:pic>
        <p:nvPicPr>
          <p:cNvPr id="4" name="Picture 3">
            <a:extLst>
              <a:ext uri="{FF2B5EF4-FFF2-40B4-BE49-F238E27FC236}">
                <a16:creationId xmlns:a16="http://schemas.microsoft.com/office/drawing/2014/main" id="{C396E53C-7225-0CDE-195D-9B26E1BC6047}"/>
              </a:ext>
            </a:extLst>
          </p:cNvPr>
          <p:cNvPicPr>
            <a:picLocks noChangeAspect="1"/>
          </p:cNvPicPr>
          <p:nvPr/>
        </p:nvPicPr>
        <p:blipFill>
          <a:blip r:embed="rId3"/>
          <a:stretch>
            <a:fillRect/>
          </a:stretch>
        </p:blipFill>
        <p:spPr>
          <a:xfrm>
            <a:off x="4913194" y="2186333"/>
            <a:ext cx="4107976" cy="2911130"/>
          </a:xfrm>
          <a:prstGeom prst="rect">
            <a:avLst/>
          </a:prstGeom>
        </p:spPr>
      </p:pic>
    </p:spTree>
    <p:extLst>
      <p:ext uri="{BB962C8B-B14F-4D97-AF65-F5344CB8AC3E}">
        <p14:creationId xmlns:p14="http://schemas.microsoft.com/office/powerpoint/2010/main" val="65207410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85D02C-A07A-C4C9-39FD-154F3CA6EA4D}"/>
              </a:ext>
            </a:extLst>
          </p:cNvPr>
          <p:cNvSpPr>
            <a:spLocks noGrp="1"/>
          </p:cNvSpPr>
          <p:nvPr>
            <p:ph type="title"/>
          </p:nvPr>
        </p:nvSpPr>
        <p:spPr>
          <a:xfrm>
            <a:off x="724184" y="486980"/>
            <a:ext cx="7886700" cy="793750"/>
          </a:xfrm>
        </p:spPr>
        <p:txBody>
          <a:bodyPr/>
          <a:lstStyle/>
          <a:p>
            <a:pPr algn="ctr"/>
            <a:r>
              <a:rPr lang="en-US" u="sng" dirty="0">
                <a:effectLst>
                  <a:outerShdw blurRad="38100" dist="38100" dir="2700000" algn="tl">
                    <a:srgbClr val="000000">
                      <a:alpha val="43137"/>
                    </a:srgbClr>
                  </a:outerShdw>
                </a:effectLst>
              </a:rPr>
              <a:t>Safety Best Practices for All Schools</a:t>
            </a:r>
          </a:p>
        </p:txBody>
      </p:sp>
      <p:sp>
        <p:nvSpPr>
          <p:cNvPr id="3" name="Content Placeholder 2">
            <a:extLst>
              <a:ext uri="{FF2B5EF4-FFF2-40B4-BE49-F238E27FC236}">
                <a16:creationId xmlns:a16="http://schemas.microsoft.com/office/drawing/2014/main" id="{57E1CF02-088A-A7E2-4802-7FE98C96E35D}"/>
              </a:ext>
            </a:extLst>
          </p:cNvPr>
          <p:cNvSpPr>
            <a:spLocks noGrp="1"/>
          </p:cNvSpPr>
          <p:nvPr>
            <p:ph idx="1"/>
          </p:nvPr>
        </p:nvSpPr>
        <p:spPr>
          <a:xfrm>
            <a:off x="203573" y="4986078"/>
            <a:ext cx="8736854" cy="1714973"/>
          </a:xfrm>
        </p:spPr>
        <p:txBody>
          <a:bodyPr/>
          <a:lstStyle/>
          <a:p>
            <a:pPr lvl="1" eaLnBrk="1" hangingPunct="1"/>
            <a:r>
              <a:rPr lang="en-US" altLang="en-US" sz="1800" dirty="0"/>
              <a:t>Locked classroom doors when occupied by students.</a:t>
            </a:r>
          </a:p>
          <a:p>
            <a:pPr lvl="1" eaLnBrk="1" hangingPunct="1"/>
            <a:r>
              <a:rPr lang="en-US" altLang="en-US" sz="1800" dirty="0"/>
              <a:t>Limited visibility into classrooms/ability to limit visibility during a lockdown (window coverings can include blinds, covers, tint, shutters, etc.).</a:t>
            </a:r>
          </a:p>
          <a:p>
            <a:pPr lvl="1" eaLnBrk="1" hangingPunct="1"/>
            <a:r>
              <a:rPr lang="en-US" altLang="en-US" sz="1800" dirty="0"/>
              <a:t>Safe Corners/Safe areas identified:</a:t>
            </a:r>
          </a:p>
          <a:p>
            <a:pPr lvl="2" eaLnBrk="1" hangingPunct="1"/>
            <a:r>
              <a:rPr lang="en-US" altLang="en-US" sz="1800" dirty="0"/>
              <a:t>Areas of the classroom out of visibility from the point of entry to the classroom. </a:t>
            </a:r>
          </a:p>
          <a:p>
            <a:pPr marL="0" indent="0">
              <a:buNone/>
            </a:pPr>
            <a:endParaRPr lang="en-US" dirty="0"/>
          </a:p>
        </p:txBody>
      </p:sp>
      <p:pic>
        <p:nvPicPr>
          <p:cNvPr id="4" name="Picture 3">
            <a:extLst>
              <a:ext uri="{FF2B5EF4-FFF2-40B4-BE49-F238E27FC236}">
                <a16:creationId xmlns:a16="http://schemas.microsoft.com/office/drawing/2014/main" id="{5BCC51AF-C181-F964-1190-53468251E384}"/>
              </a:ext>
            </a:extLst>
          </p:cNvPr>
          <p:cNvPicPr>
            <a:picLocks noChangeAspect="1"/>
          </p:cNvPicPr>
          <p:nvPr/>
        </p:nvPicPr>
        <p:blipFill>
          <a:blip r:embed="rId3"/>
          <a:stretch>
            <a:fillRect/>
          </a:stretch>
        </p:blipFill>
        <p:spPr>
          <a:xfrm>
            <a:off x="203573" y="1280730"/>
            <a:ext cx="8736854" cy="3710012"/>
          </a:xfrm>
          <a:prstGeom prst="rect">
            <a:avLst/>
          </a:prstGeom>
        </p:spPr>
      </p:pic>
      <p:sp>
        <p:nvSpPr>
          <p:cNvPr id="5" name="TextBox 4">
            <a:extLst>
              <a:ext uri="{FF2B5EF4-FFF2-40B4-BE49-F238E27FC236}">
                <a16:creationId xmlns:a16="http://schemas.microsoft.com/office/drawing/2014/main" id="{0F3080F0-9225-5412-684F-ADD267682A64}"/>
              </a:ext>
            </a:extLst>
          </p:cNvPr>
          <p:cNvSpPr txBox="1"/>
          <p:nvPr/>
        </p:nvSpPr>
        <p:spPr>
          <a:xfrm>
            <a:off x="1596788" y="1280730"/>
            <a:ext cx="6141493" cy="738664"/>
          </a:xfrm>
          <a:prstGeom prst="rect">
            <a:avLst/>
          </a:prstGeom>
          <a:noFill/>
        </p:spPr>
        <p:txBody>
          <a:bodyPr wrap="square" rtlCol="0">
            <a:spAutoFit/>
          </a:bodyPr>
          <a:lstStyle/>
          <a:p>
            <a:pPr algn="ctr"/>
            <a:r>
              <a:rPr lang="en-US" altLang="en-US" sz="2400" b="1" u="sng" dirty="0">
                <a:effectLst>
                  <a:outerShdw blurRad="38100" dist="38100" dir="2700000" algn="tl">
                    <a:srgbClr val="000000">
                      <a:alpha val="43137"/>
                    </a:srgbClr>
                  </a:outerShdw>
                </a:effectLst>
              </a:rPr>
              <a:t>Classroom Set Up:</a:t>
            </a:r>
          </a:p>
          <a:p>
            <a:endParaRPr lang="en-US" dirty="0"/>
          </a:p>
        </p:txBody>
      </p:sp>
    </p:spTree>
    <p:extLst>
      <p:ext uri="{BB962C8B-B14F-4D97-AF65-F5344CB8AC3E}">
        <p14:creationId xmlns:p14="http://schemas.microsoft.com/office/powerpoint/2010/main" val="230075449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F3E2F2-D005-64DE-A54D-D77270C405D7}"/>
              </a:ext>
            </a:extLst>
          </p:cNvPr>
          <p:cNvSpPr>
            <a:spLocks noGrp="1"/>
          </p:cNvSpPr>
          <p:nvPr>
            <p:ph type="title"/>
          </p:nvPr>
        </p:nvSpPr>
        <p:spPr/>
        <p:txBody>
          <a:bodyPr>
            <a:normAutofit fontScale="90000"/>
          </a:bodyPr>
          <a:lstStyle/>
          <a:p>
            <a:r>
              <a:rPr lang="en-US" altLang="en-US" dirty="0"/>
              <a:t>Office of Safe Schools (OSS) </a:t>
            </a:r>
            <a:br>
              <a:rPr lang="en-US" altLang="en-US" dirty="0"/>
            </a:br>
            <a:r>
              <a:rPr lang="en-US" altLang="en-US" dirty="0"/>
              <a:t>Section (s.) 1001.212, Florida Statutes (F.S.)</a:t>
            </a:r>
            <a:endParaRPr lang="en-US" dirty="0"/>
          </a:p>
        </p:txBody>
      </p:sp>
      <p:sp>
        <p:nvSpPr>
          <p:cNvPr id="3" name="Text Placeholder 2">
            <a:extLst>
              <a:ext uri="{FF2B5EF4-FFF2-40B4-BE49-F238E27FC236}">
                <a16:creationId xmlns:a16="http://schemas.microsoft.com/office/drawing/2014/main" id="{2DDDE79B-8743-F097-0139-EAD5D68C4AB3}"/>
              </a:ext>
            </a:extLst>
          </p:cNvPr>
          <p:cNvSpPr>
            <a:spLocks noGrp="1"/>
          </p:cNvSpPr>
          <p:nvPr>
            <p:ph type="body" idx="1"/>
          </p:nvPr>
        </p:nvSpPr>
        <p:spPr>
          <a:xfrm>
            <a:off x="1060514" y="3930555"/>
            <a:ext cx="7013448" cy="2159096"/>
          </a:xfrm>
        </p:spPr>
        <p:txBody>
          <a:bodyPr/>
          <a:lstStyle/>
          <a:p>
            <a:pPr algn="ctr">
              <a:lnSpc>
                <a:spcPct val="100000"/>
              </a:lnSpc>
              <a:spcBef>
                <a:spcPct val="0"/>
              </a:spcBef>
            </a:pPr>
            <a:r>
              <a:rPr lang="en-US" altLang="en-US" sz="2400" dirty="0"/>
              <a:t>OSS serves as a central repository for best practices, training standards and </a:t>
            </a:r>
            <a:r>
              <a:rPr lang="en-US" altLang="en-US" sz="2400" i="1" dirty="0"/>
              <a:t>compliance</a:t>
            </a:r>
            <a:r>
              <a:rPr lang="en-US" altLang="en-US" sz="2400" dirty="0"/>
              <a:t> oversight in all matters regarding school safety and security</a:t>
            </a:r>
          </a:p>
          <a:p>
            <a:pPr>
              <a:lnSpc>
                <a:spcPct val="100000"/>
              </a:lnSpc>
              <a:spcBef>
                <a:spcPct val="0"/>
              </a:spcBef>
            </a:pPr>
            <a:endParaRPr lang="en-US" altLang="en-US" sz="1800" dirty="0"/>
          </a:p>
          <a:p>
            <a:pPr algn="ctr">
              <a:lnSpc>
                <a:spcPct val="100000"/>
              </a:lnSpc>
              <a:spcBef>
                <a:spcPct val="0"/>
              </a:spcBef>
            </a:pPr>
            <a:r>
              <a:rPr lang="en-US" altLang="en-US" sz="2400" b="1" u="sng" dirty="0"/>
              <a:t>Our mission:</a:t>
            </a:r>
          </a:p>
          <a:p>
            <a:pPr algn="ctr">
              <a:lnSpc>
                <a:spcPct val="100000"/>
              </a:lnSpc>
              <a:spcBef>
                <a:spcPct val="0"/>
              </a:spcBef>
            </a:pPr>
            <a:r>
              <a:rPr lang="en-US" altLang="en-US" sz="2400" b="1" dirty="0"/>
              <a:t>Support districts and schools in providing a safe learning environment for students and educators.</a:t>
            </a:r>
          </a:p>
          <a:p>
            <a:endParaRPr lang="en-US" dirty="0"/>
          </a:p>
        </p:txBody>
      </p:sp>
    </p:spTree>
    <p:extLst>
      <p:ext uri="{BB962C8B-B14F-4D97-AF65-F5344CB8AC3E}">
        <p14:creationId xmlns:p14="http://schemas.microsoft.com/office/powerpoint/2010/main" val="1534166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85D02C-A07A-C4C9-39FD-154F3CA6EA4D}"/>
              </a:ext>
            </a:extLst>
          </p:cNvPr>
          <p:cNvSpPr>
            <a:spLocks noGrp="1"/>
          </p:cNvSpPr>
          <p:nvPr>
            <p:ph type="title"/>
          </p:nvPr>
        </p:nvSpPr>
        <p:spPr>
          <a:xfrm>
            <a:off x="701073" y="679187"/>
            <a:ext cx="7886700" cy="793750"/>
          </a:xfrm>
        </p:spPr>
        <p:txBody>
          <a:bodyPr/>
          <a:lstStyle/>
          <a:p>
            <a:pPr algn="ctr"/>
            <a:r>
              <a:rPr lang="en-US" u="sng" dirty="0">
                <a:effectLst>
                  <a:outerShdw blurRad="38100" dist="38100" dir="2700000" algn="tl">
                    <a:srgbClr val="000000">
                      <a:alpha val="43137"/>
                    </a:srgbClr>
                  </a:outerShdw>
                </a:effectLst>
              </a:rPr>
              <a:t>Safety Best Practices for All Schools</a:t>
            </a:r>
          </a:p>
        </p:txBody>
      </p:sp>
      <p:sp>
        <p:nvSpPr>
          <p:cNvPr id="3" name="Content Placeholder 2">
            <a:extLst>
              <a:ext uri="{FF2B5EF4-FFF2-40B4-BE49-F238E27FC236}">
                <a16:creationId xmlns:a16="http://schemas.microsoft.com/office/drawing/2014/main" id="{57E1CF02-088A-A7E2-4802-7FE98C96E35D}"/>
              </a:ext>
            </a:extLst>
          </p:cNvPr>
          <p:cNvSpPr>
            <a:spLocks noGrp="1"/>
          </p:cNvSpPr>
          <p:nvPr>
            <p:ph idx="1"/>
          </p:nvPr>
        </p:nvSpPr>
        <p:spPr>
          <a:xfrm>
            <a:off x="164626" y="1487583"/>
            <a:ext cx="4407374" cy="5404537"/>
          </a:xfrm>
        </p:spPr>
        <p:txBody>
          <a:bodyPr/>
          <a:lstStyle/>
          <a:p>
            <a:pPr marL="457200" lvl="1" indent="0" algn="ctr" eaLnBrk="1" hangingPunct="1">
              <a:buNone/>
            </a:pPr>
            <a:r>
              <a:rPr lang="en-US" altLang="en-US" b="1" u="sng" dirty="0">
                <a:effectLst>
                  <a:outerShdw blurRad="38100" dist="38100" dir="2700000" algn="tl">
                    <a:srgbClr val="000000">
                      <a:alpha val="43137"/>
                    </a:srgbClr>
                  </a:outerShdw>
                </a:effectLst>
              </a:rPr>
              <a:t>Training:</a:t>
            </a:r>
          </a:p>
          <a:p>
            <a:pPr lvl="1" eaLnBrk="1" hangingPunct="1"/>
            <a:r>
              <a:rPr lang="en-US" altLang="en-US" sz="2000" dirty="0"/>
              <a:t>Assailant response plan training for the staff</a:t>
            </a:r>
          </a:p>
          <a:p>
            <a:pPr lvl="1" eaLnBrk="1" hangingPunct="1"/>
            <a:r>
              <a:rPr lang="en-US" altLang="en-US" sz="2000" dirty="0"/>
              <a:t>Lockdown procedures for students and staff</a:t>
            </a:r>
          </a:p>
          <a:p>
            <a:pPr lvl="1" eaLnBrk="1" hangingPunct="1"/>
            <a:r>
              <a:rPr lang="en-US" altLang="en-US" sz="2000" dirty="0"/>
              <a:t>Drills/Exercises</a:t>
            </a:r>
          </a:p>
          <a:p>
            <a:pPr lvl="1" eaLnBrk="1" hangingPunct="1"/>
            <a:r>
              <a:rPr lang="en-US" altLang="en-US" sz="2000" dirty="0"/>
              <a:t>Collaboration with law enforcement and public safety agencies</a:t>
            </a:r>
          </a:p>
          <a:p>
            <a:pPr lvl="1" eaLnBrk="1" hangingPunct="1"/>
            <a:r>
              <a:rPr lang="en-US" altLang="en-US" sz="2000" dirty="0"/>
              <a:t>Reunification process and procedures</a:t>
            </a:r>
          </a:p>
          <a:p>
            <a:pPr marL="0" indent="0" algn="ctr">
              <a:buNone/>
            </a:pPr>
            <a:r>
              <a:rPr lang="en-US" sz="1800" b="0" i="0" dirty="0">
                <a:solidFill>
                  <a:srgbClr val="000000"/>
                </a:solidFill>
                <a:effectLst/>
                <a:latin typeface="Open Sans" panose="020B0606030504020204" pitchFamily="34" charset="0"/>
              </a:rPr>
              <a:t>Other best practices resources can be found on the Office of Safe Schools </a:t>
            </a:r>
            <a:r>
              <a:rPr lang="en-US" sz="1800" b="0" i="0" u="none" strike="noStrike" dirty="0">
                <a:solidFill>
                  <a:srgbClr val="000000"/>
                </a:solidFill>
                <a:effectLst/>
                <a:latin typeface="Open Sans" panose="020B0606030504020204" pitchFamily="34" charset="0"/>
              </a:rPr>
              <a:t>Best Practices</a:t>
            </a:r>
            <a:r>
              <a:rPr lang="en-US" sz="1800" b="0" i="0" dirty="0">
                <a:solidFill>
                  <a:srgbClr val="000000"/>
                </a:solidFill>
                <a:effectLst/>
                <a:latin typeface="Open Sans" panose="020B0606030504020204" pitchFamily="34" charset="0"/>
              </a:rPr>
              <a:t> page:</a:t>
            </a:r>
          </a:p>
          <a:p>
            <a:pPr marL="0" indent="0" algn="ctr">
              <a:buNone/>
            </a:pPr>
            <a:r>
              <a:rPr lang="en-US" sz="1800" b="0" i="0" dirty="0">
                <a:solidFill>
                  <a:srgbClr val="000000"/>
                </a:solidFill>
                <a:effectLst/>
                <a:latin typeface="Open Sans" panose="020B0606030504020204" pitchFamily="34" charset="0"/>
                <a:hlinkClick r:id="rId3"/>
              </a:rPr>
              <a:t>www.fldoe.org/safe-schools/best-practices.stml</a:t>
            </a:r>
            <a:r>
              <a:rPr lang="en-US" sz="1800" dirty="0">
                <a:solidFill>
                  <a:srgbClr val="000000"/>
                </a:solidFill>
                <a:latin typeface="Open Sans" panose="020B0606030504020204" pitchFamily="34" charset="0"/>
              </a:rPr>
              <a:t> </a:t>
            </a:r>
            <a:endParaRPr lang="en-US" sz="1800" b="0" i="0" dirty="0">
              <a:solidFill>
                <a:srgbClr val="000000"/>
              </a:solidFill>
              <a:effectLst/>
              <a:latin typeface="Open Sans" panose="020B0606030504020204" pitchFamily="34" charset="0"/>
            </a:endParaRPr>
          </a:p>
          <a:p>
            <a:pPr marL="0" indent="0">
              <a:buNone/>
            </a:pPr>
            <a:endParaRPr lang="en-US" dirty="0"/>
          </a:p>
        </p:txBody>
      </p:sp>
      <p:pic>
        <p:nvPicPr>
          <p:cNvPr id="4" name="Picture 3">
            <a:extLst>
              <a:ext uri="{FF2B5EF4-FFF2-40B4-BE49-F238E27FC236}">
                <a16:creationId xmlns:a16="http://schemas.microsoft.com/office/drawing/2014/main" id="{93A2ED7D-3290-D308-1E10-760FDA06A1EE}"/>
              </a:ext>
            </a:extLst>
          </p:cNvPr>
          <p:cNvPicPr>
            <a:picLocks noChangeAspect="1"/>
          </p:cNvPicPr>
          <p:nvPr/>
        </p:nvPicPr>
        <p:blipFill>
          <a:blip r:embed="rId4"/>
          <a:stretch>
            <a:fillRect/>
          </a:stretch>
        </p:blipFill>
        <p:spPr>
          <a:xfrm>
            <a:off x="4644423" y="2106923"/>
            <a:ext cx="4334951" cy="3548441"/>
          </a:xfrm>
          <a:prstGeom prst="rect">
            <a:avLst/>
          </a:prstGeom>
        </p:spPr>
      </p:pic>
    </p:spTree>
    <p:extLst>
      <p:ext uri="{BB962C8B-B14F-4D97-AF65-F5344CB8AC3E}">
        <p14:creationId xmlns:p14="http://schemas.microsoft.com/office/powerpoint/2010/main" val="312567565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9E17B1-AF05-EF62-827F-5B60998FED27}"/>
              </a:ext>
            </a:extLst>
          </p:cNvPr>
          <p:cNvSpPr>
            <a:spLocks noGrp="1"/>
          </p:cNvSpPr>
          <p:nvPr>
            <p:ph type="title"/>
          </p:nvPr>
        </p:nvSpPr>
        <p:spPr>
          <a:xfrm>
            <a:off x="628650" y="478875"/>
            <a:ext cx="7886700" cy="793750"/>
          </a:xfrm>
        </p:spPr>
        <p:txBody>
          <a:bodyPr/>
          <a:lstStyle/>
          <a:p>
            <a:pPr algn="ctr"/>
            <a:r>
              <a:rPr lang="en-US" u="sng" dirty="0">
                <a:effectLst>
                  <a:outerShdw blurRad="38100" dist="38100" dir="2700000" algn="tl">
                    <a:srgbClr val="000000">
                      <a:alpha val="43137"/>
                    </a:srgbClr>
                  </a:outerShdw>
                </a:effectLst>
              </a:rPr>
              <a:t>Threat Management</a:t>
            </a:r>
          </a:p>
        </p:txBody>
      </p:sp>
      <p:sp>
        <p:nvSpPr>
          <p:cNvPr id="3" name="Content Placeholder 2">
            <a:extLst>
              <a:ext uri="{FF2B5EF4-FFF2-40B4-BE49-F238E27FC236}">
                <a16:creationId xmlns:a16="http://schemas.microsoft.com/office/drawing/2014/main" id="{E0C81F59-FD07-5548-6113-D8DCD746048B}"/>
              </a:ext>
            </a:extLst>
          </p:cNvPr>
          <p:cNvSpPr>
            <a:spLocks noGrp="1"/>
          </p:cNvSpPr>
          <p:nvPr>
            <p:ph idx="1"/>
          </p:nvPr>
        </p:nvSpPr>
        <p:spPr>
          <a:xfrm>
            <a:off x="122830" y="1372289"/>
            <a:ext cx="8898340" cy="4399686"/>
          </a:xfrm>
        </p:spPr>
        <p:txBody>
          <a:bodyPr/>
          <a:lstStyle/>
          <a:p>
            <a:pPr marL="0" indent="0" algn="ctr">
              <a:buNone/>
            </a:pPr>
            <a:r>
              <a:rPr lang="en-US" sz="3600" b="1" dirty="0"/>
              <a:t>Know Your Students</a:t>
            </a:r>
          </a:p>
          <a:p>
            <a:r>
              <a:rPr lang="en-US" sz="2000" dirty="0"/>
              <a:t>Who is struggling?</a:t>
            </a:r>
          </a:p>
          <a:p>
            <a:r>
              <a:rPr lang="en-US" sz="2000" dirty="0"/>
              <a:t>How can we help those students?</a:t>
            </a:r>
          </a:p>
          <a:p>
            <a:r>
              <a:rPr lang="en-US" sz="2000" dirty="0"/>
              <a:t>Do you conduct threat assessments to assess for needs and services?</a:t>
            </a:r>
          </a:p>
          <a:p>
            <a:r>
              <a:rPr lang="en-US" sz="2000" dirty="0"/>
              <a:t>Florida Harm Prevention and Threat Management Model </a:t>
            </a:r>
          </a:p>
          <a:p>
            <a:r>
              <a:rPr lang="en-US" sz="2000" dirty="0">
                <a:hlinkClick r:id="rId3"/>
              </a:rPr>
              <a:t>Behavioral Threat Management (fldoe.org)</a:t>
            </a:r>
            <a:endParaRPr lang="en-US" sz="2000" dirty="0"/>
          </a:p>
          <a:p>
            <a:pPr marL="0" indent="0">
              <a:buNone/>
            </a:pPr>
            <a:endParaRPr lang="en-US" dirty="0"/>
          </a:p>
          <a:p>
            <a:pPr marL="0" indent="0">
              <a:buNone/>
            </a:pPr>
            <a:endParaRPr lang="en-US" sz="3600" dirty="0"/>
          </a:p>
        </p:txBody>
      </p:sp>
      <p:pic>
        <p:nvPicPr>
          <p:cNvPr id="5" name="Picture 4" descr="Group of smiling school children">
            <a:extLst>
              <a:ext uri="{FF2B5EF4-FFF2-40B4-BE49-F238E27FC236}">
                <a16:creationId xmlns:a16="http://schemas.microsoft.com/office/drawing/2014/main" id="{388B07F5-21CE-3EE4-2B7A-201622F5481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4231506"/>
            <a:ext cx="3643745" cy="2429163"/>
          </a:xfrm>
          <a:prstGeom prst="rect">
            <a:avLst/>
          </a:prstGeom>
        </p:spPr>
      </p:pic>
      <p:pic>
        <p:nvPicPr>
          <p:cNvPr id="9" name="Picture 8">
            <a:extLst>
              <a:ext uri="{FF2B5EF4-FFF2-40B4-BE49-F238E27FC236}">
                <a16:creationId xmlns:a16="http://schemas.microsoft.com/office/drawing/2014/main" id="{473B9B06-A083-EE73-EB9A-A1400A6511E8}"/>
              </a:ext>
            </a:extLst>
          </p:cNvPr>
          <p:cNvPicPr>
            <a:picLocks noChangeAspect="1"/>
          </p:cNvPicPr>
          <p:nvPr/>
        </p:nvPicPr>
        <p:blipFill>
          <a:blip r:embed="rId5"/>
          <a:stretch>
            <a:fillRect/>
          </a:stretch>
        </p:blipFill>
        <p:spPr>
          <a:xfrm>
            <a:off x="3643745" y="4231505"/>
            <a:ext cx="3806959" cy="2175405"/>
          </a:xfrm>
          <a:prstGeom prst="rect">
            <a:avLst/>
          </a:prstGeom>
        </p:spPr>
      </p:pic>
      <p:pic>
        <p:nvPicPr>
          <p:cNvPr id="13" name="Picture 12">
            <a:extLst>
              <a:ext uri="{FF2B5EF4-FFF2-40B4-BE49-F238E27FC236}">
                <a16:creationId xmlns:a16="http://schemas.microsoft.com/office/drawing/2014/main" id="{BFFE1285-1F7E-94F5-E958-22A23B0BB79C}"/>
              </a:ext>
            </a:extLst>
          </p:cNvPr>
          <p:cNvPicPr>
            <a:picLocks noChangeAspect="1"/>
          </p:cNvPicPr>
          <p:nvPr/>
        </p:nvPicPr>
        <p:blipFill>
          <a:blip r:embed="rId6"/>
          <a:stretch>
            <a:fillRect/>
          </a:stretch>
        </p:blipFill>
        <p:spPr>
          <a:xfrm>
            <a:off x="7450703" y="4231503"/>
            <a:ext cx="1722663" cy="1476569"/>
          </a:xfrm>
          <a:prstGeom prst="rect">
            <a:avLst/>
          </a:prstGeom>
        </p:spPr>
      </p:pic>
    </p:spTree>
    <p:extLst>
      <p:ext uri="{BB962C8B-B14F-4D97-AF65-F5344CB8AC3E}">
        <p14:creationId xmlns:p14="http://schemas.microsoft.com/office/powerpoint/2010/main" val="289151496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9E17B1-AF05-EF62-827F-5B60998FED27}"/>
              </a:ext>
            </a:extLst>
          </p:cNvPr>
          <p:cNvSpPr>
            <a:spLocks noGrp="1"/>
          </p:cNvSpPr>
          <p:nvPr>
            <p:ph type="title"/>
          </p:nvPr>
        </p:nvSpPr>
        <p:spPr>
          <a:xfrm>
            <a:off x="628650" y="596898"/>
            <a:ext cx="7886700" cy="793751"/>
          </a:xfrm>
        </p:spPr>
        <p:txBody>
          <a:bodyPr/>
          <a:lstStyle/>
          <a:p>
            <a:pPr algn="ctr"/>
            <a:r>
              <a:rPr lang="en-US" sz="3200" b="1" u="sng">
                <a:effectLst>
                  <a:outerShdw blurRad="38100" dist="38100" dir="2700000" algn="tl">
                    <a:srgbClr val="000000">
                      <a:alpha val="43137"/>
                    </a:srgbClr>
                  </a:outerShdw>
                </a:effectLst>
              </a:rPr>
              <a:t>Know </a:t>
            </a:r>
            <a:r>
              <a:rPr lang="en-US" u="sng">
                <a:effectLst>
                  <a:outerShdw blurRad="38100" dist="38100" dir="2700000" algn="tl">
                    <a:srgbClr val="000000">
                      <a:alpha val="43137"/>
                    </a:srgbClr>
                  </a:outerShdw>
                </a:effectLst>
              </a:rPr>
              <a:t>Y</a:t>
            </a:r>
            <a:r>
              <a:rPr lang="en-US" sz="3200" b="1" u="sng">
                <a:effectLst>
                  <a:outerShdw blurRad="38100" dist="38100" dir="2700000" algn="tl">
                    <a:srgbClr val="000000">
                      <a:alpha val="43137"/>
                    </a:srgbClr>
                  </a:outerShdw>
                </a:effectLst>
              </a:rPr>
              <a:t>our Resources</a:t>
            </a:r>
            <a:endParaRPr lang="en-US" dirty="0"/>
          </a:p>
        </p:txBody>
      </p:sp>
      <p:sp>
        <p:nvSpPr>
          <p:cNvPr id="3" name="Content Placeholder 2">
            <a:extLst>
              <a:ext uri="{FF2B5EF4-FFF2-40B4-BE49-F238E27FC236}">
                <a16:creationId xmlns:a16="http://schemas.microsoft.com/office/drawing/2014/main" id="{E0C81F59-FD07-5548-6113-D8DCD746048B}"/>
              </a:ext>
            </a:extLst>
          </p:cNvPr>
          <p:cNvSpPr>
            <a:spLocks noGrp="1"/>
          </p:cNvSpPr>
          <p:nvPr>
            <p:ph idx="1"/>
          </p:nvPr>
        </p:nvSpPr>
        <p:spPr>
          <a:xfrm>
            <a:off x="628650" y="1390650"/>
            <a:ext cx="7886700" cy="4870452"/>
          </a:xfrm>
        </p:spPr>
        <p:txBody>
          <a:bodyPr/>
          <a:lstStyle/>
          <a:p>
            <a:r>
              <a:rPr lang="en-US" dirty="0"/>
              <a:t>Local public safety agencies</a:t>
            </a:r>
          </a:p>
          <a:p>
            <a:r>
              <a:rPr lang="en-US" dirty="0">
                <a:hlinkClick r:id="rId3"/>
              </a:rPr>
              <a:t>Safe Schools (fldoe.org)</a:t>
            </a:r>
            <a:endParaRPr lang="en-US" dirty="0"/>
          </a:p>
          <a:p>
            <a:r>
              <a:rPr lang="en-US" dirty="0">
                <a:hlinkClick r:id="rId4"/>
              </a:rPr>
              <a:t>REMS Technical Assistance</a:t>
            </a:r>
            <a:r>
              <a:rPr lang="en-US" dirty="0"/>
              <a:t> (rems.ed.gov) </a:t>
            </a:r>
          </a:p>
          <a:p>
            <a:r>
              <a:rPr lang="en-US" dirty="0">
                <a:hlinkClick r:id="rId5"/>
              </a:rPr>
              <a:t>SchoolSafety.gov </a:t>
            </a:r>
          </a:p>
          <a:p>
            <a:r>
              <a:rPr lang="en-US" dirty="0">
                <a:hlinkClick r:id="rId6"/>
              </a:rPr>
              <a:t>Monique Burr Foundation</a:t>
            </a:r>
            <a:r>
              <a:rPr lang="en-US" dirty="0"/>
              <a:t>: After-School Safety </a:t>
            </a:r>
          </a:p>
          <a:p>
            <a:r>
              <a:rPr lang="en-US" dirty="0"/>
              <a:t>FEMA Independent Study Courses:</a:t>
            </a:r>
          </a:p>
          <a:p>
            <a:pPr marL="457200" lvl="1">
              <a:spcBef>
                <a:spcPts val="0"/>
              </a:spcBef>
              <a:spcAft>
                <a:spcPts val="0"/>
              </a:spcAft>
            </a:pPr>
            <a:r>
              <a:rPr lang="en-US" sz="1800" u="sng" dirty="0">
                <a:solidFill>
                  <a:srgbClr val="0563C1"/>
                </a:solidFill>
                <a:effectLst/>
                <a:latin typeface="+mn-lt"/>
                <a:ea typeface="Calibri" panose="020F0502020204030204" pitchFamily="34" charset="0"/>
                <a:hlinkClick r:id="rId7"/>
              </a:rPr>
              <a:t>IS0036.a</a:t>
            </a:r>
            <a:r>
              <a:rPr lang="en-US" sz="1800" dirty="0">
                <a:solidFill>
                  <a:srgbClr val="333333"/>
                </a:solidFill>
                <a:effectLst/>
                <a:latin typeface="+mn-lt"/>
                <a:ea typeface="Calibri" panose="020F0502020204030204" pitchFamily="34" charset="0"/>
              </a:rPr>
              <a:t> Preparedness for Child Care Providers</a:t>
            </a:r>
            <a:endParaRPr lang="en-US" sz="1800" dirty="0">
              <a:effectLst/>
              <a:latin typeface="+mn-lt"/>
              <a:ea typeface="Calibri" panose="020F0502020204030204" pitchFamily="34" charset="0"/>
            </a:endParaRPr>
          </a:p>
          <a:p>
            <a:pPr marL="457200" lvl="1">
              <a:spcBef>
                <a:spcPts val="0"/>
              </a:spcBef>
              <a:spcAft>
                <a:spcPts val="0"/>
              </a:spcAft>
            </a:pPr>
            <a:r>
              <a:rPr lang="en-US" sz="1800" u="sng" dirty="0">
                <a:solidFill>
                  <a:srgbClr val="0563C1"/>
                </a:solidFill>
                <a:effectLst/>
                <a:latin typeface="+mn-lt"/>
                <a:ea typeface="Calibri" panose="020F0502020204030204" pitchFamily="34" charset="0"/>
                <a:hlinkClick r:id="rId8"/>
              </a:rPr>
              <a:t>IS0100</a:t>
            </a:r>
            <a:r>
              <a:rPr lang="en-US" sz="1800" dirty="0">
                <a:solidFill>
                  <a:srgbClr val="0563C1"/>
                </a:solidFill>
                <a:effectLst/>
                <a:latin typeface="+mn-lt"/>
                <a:ea typeface="Calibri" panose="020F0502020204030204" pitchFamily="34" charset="0"/>
              </a:rPr>
              <a:t> </a:t>
            </a:r>
            <a:r>
              <a:rPr lang="en-US" sz="1800" dirty="0">
                <a:effectLst/>
                <a:latin typeface="+mn-lt"/>
                <a:ea typeface="Calibri" panose="020F0502020204030204" pitchFamily="34" charset="0"/>
              </a:rPr>
              <a:t>Introduction to the Incident Command System</a:t>
            </a:r>
          </a:p>
          <a:p>
            <a:pPr marL="457200" lvl="1">
              <a:spcBef>
                <a:spcPts val="0"/>
              </a:spcBef>
              <a:spcAft>
                <a:spcPts val="0"/>
              </a:spcAft>
            </a:pPr>
            <a:r>
              <a:rPr lang="en-US" sz="1800" u="sng" dirty="0">
                <a:solidFill>
                  <a:srgbClr val="0563C1"/>
                </a:solidFill>
                <a:effectLst/>
                <a:latin typeface="+mn-lt"/>
                <a:ea typeface="Calibri" panose="020F0502020204030204" pitchFamily="34" charset="0"/>
                <a:hlinkClick r:id="rId9"/>
              </a:rPr>
              <a:t>IS0360</a:t>
            </a:r>
            <a:r>
              <a:rPr lang="en-US" sz="1800" dirty="0">
                <a:solidFill>
                  <a:srgbClr val="0563C1"/>
                </a:solidFill>
                <a:effectLst/>
                <a:latin typeface="+mn-lt"/>
                <a:ea typeface="Calibri" panose="020F0502020204030204" pitchFamily="34" charset="0"/>
              </a:rPr>
              <a:t> </a:t>
            </a:r>
            <a:r>
              <a:rPr lang="en-US" sz="1800" dirty="0">
                <a:solidFill>
                  <a:srgbClr val="333333"/>
                </a:solidFill>
                <a:effectLst/>
                <a:latin typeface="+mn-lt"/>
                <a:ea typeface="Calibri" panose="020F0502020204030204" pitchFamily="34" charset="0"/>
              </a:rPr>
              <a:t>Preparing for Mass Casualty Incidents</a:t>
            </a:r>
            <a:endParaRPr lang="en-US" sz="1800" dirty="0">
              <a:effectLst/>
              <a:latin typeface="+mn-lt"/>
              <a:ea typeface="Calibri" panose="020F0502020204030204" pitchFamily="34" charset="0"/>
            </a:endParaRPr>
          </a:p>
          <a:p>
            <a:pPr marL="457200" lvl="1">
              <a:spcBef>
                <a:spcPts val="0"/>
              </a:spcBef>
              <a:spcAft>
                <a:spcPts val="0"/>
              </a:spcAft>
            </a:pPr>
            <a:r>
              <a:rPr lang="en-US" sz="1800" u="sng" dirty="0">
                <a:solidFill>
                  <a:srgbClr val="0563C1"/>
                </a:solidFill>
                <a:effectLst/>
                <a:latin typeface="+mn-lt"/>
                <a:ea typeface="Calibri" panose="020F0502020204030204" pitchFamily="34" charset="0"/>
                <a:hlinkClick r:id="rId10"/>
              </a:rPr>
              <a:t>IS0362.a</a:t>
            </a:r>
            <a:r>
              <a:rPr lang="en-US" sz="1800" dirty="0">
                <a:solidFill>
                  <a:srgbClr val="0563C1"/>
                </a:solidFill>
                <a:effectLst/>
                <a:latin typeface="+mn-lt"/>
                <a:ea typeface="Calibri" panose="020F0502020204030204" pitchFamily="34" charset="0"/>
              </a:rPr>
              <a:t> </a:t>
            </a:r>
            <a:r>
              <a:rPr lang="en-US" sz="1800" dirty="0">
                <a:solidFill>
                  <a:srgbClr val="333333"/>
                </a:solidFill>
                <a:effectLst/>
                <a:latin typeface="+mn-lt"/>
                <a:ea typeface="Calibri" panose="020F0502020204030204" pitchFamily="34" charset="0"/>
              </a:rPr>
              <a:t>Multi-Hazard Emergency Planning for Schools</a:t>
            </a:r>
            <a:endParaRPr lang="en-US" sz="1800" dirty="0">
              <a:effectLst/>
              <a:latin typeface="+mn-lt"/>
              <a:ea typeface="Calibri" panose="020F0502020204030204" pitchFamily="34" charset="0"/>
            </a:endParaRPr>
          </a:p>
          <a:p>
            <a:pPr marL="457200" lvl="1">
              <a:spcBef>
                <a:spcPts val="0"/>
              </a:spcBef>
              <a:spcAft>
                <a:spcPts val="0"/>
              </a:spcAft>
            </a:pPr>
            <a:r>
              <a:rPr lang="en-US" sz="1800" u="sng" dirty="0">
                <a:solidFill>
                  <a:srgbClr val="0563C1"/>
                </a:solidFill>
                <a:effectLst/>
                <a:latin typeface="+mn-lt"/>
                <a:ea typeface="Calibri" panose="020F0502020204030204" pitchFamily="34" charset="0"/>
                <a:hlinkClick r:id="rId11"/>
              </a:rPr>
              <a:t>IS0366.a</a:t>
            </a:r>
            <a:r>
              <a:rPr lang="en-US" sz="1800" dirty="0">
                <a:solidFill>
                  <a:srgbClr val="0563C1"/>
                </a:solidFill>
                <a:effectLst/>
                <a:latin typeface="+mn-lt"/>
                <a:ea typeface="Calibri" panose="020F0502020204030204" pitchFamily="34" charset="0"/>
              </a:rPr>
              <a:t> </a:t>
            </a:r>
            <a:r>
              <a:rPr lang="en-US" sz="1800" dirty="0">
                <a:solidFill>
                  <a:srgbClr val="333333"/>
                </a:solidFill>
                <a:effectLst/>
                <a:latin typeface="+mn-lt"/>
                <a:ea typeface="Calibri" panose="020F0502020204030204" pitchFamily="34" charset="0"/>
              </a:rPr>
              <a:t>Planning for the Needs of Children in Disasters</a:t>
            </a:r>
            <a:endParaRPr lang="en-US" sz="1800" dirty="0">
              <a:effectLst/>
              <a:latin typeface="+mn-lt"/>
              <a:ea typeface="Calibri" panose="020F0502020204030204" pitchFamily="34" charset="0"/>
            </a:endParaRPr>
          </a:p>
          <a:p>
            <a:pPr lvl="1"/>
            <a:endParaRPr lang="en-US" dirty="0"/>
          </a:p>
          <a:p>
            <a:pPr marL="0" indent="0">
              <a:buNone/>
            </a:pPr>
            <a:endParaRPr lang="en-US" sz="3600" dirty="0"/>
          </a:p>
        </p:txBody>
      </p:sp>
    </p:spTree>
    <p:extLst>
      <p:ext uri="{BB962C8B-B14F-4D97-AF65-F5344CB8AC3E}">
        <p14:creationId xmlns:p14="http://schemas.microsoft.com/office/powerpoint/2010/main" val="382630437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BAD2263-FFA3-4A68-D2C8-E1D8823C8B05}"/>
              </a:ext>
            </a:extLst>
          </p:cNvPr>
          <p:cNvSpPr/>
          <p:nvPr/>
        </p:nvSpPr>
        <p:spPr>
          <a:xfrm>
            <a:off x="8616099" y="5712362"/>
            <a:ext cx="289776" cy="3016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3" name="Rectangle 12">
            <a:extLst>
              <a:ext uri="{FF2B5EF4-FFF2-40B4-BE49-F238E27FC236}">
                <a16:creationId xmlns:a16="http://schemas.microsoft.com/office/drawing/2014/main" id="{A6DE8813-BB95-A31D-D6A7-84E68F4BA5C1}"/>
              </a:ext>
            </a:extLst>
          </p:cNvPr>
          <p:cNvSpPr/>
          <p:nvPr/>
        </p:nvSpPr>
        <p:spPr>
          <a:xfrm>
            <a:off x="0" y="2293232"/>
            <a:ext cx="9144000" cy="1196975"/>
          </a:xfrm>
          <a:prstGeom prst="rect">
            <a:avLst/>
          </a:prstGeom>
          <a:gradFill flip="none" rotWithShape="1">
            <a:gsLst>
              <a:gs pos="0">
                <a:schemeClr val="bg1">
                  <a:lumMod val="85000"/>
                </a:schemeClr>
              </a:gs>
              <a:gs pos="100000">
                <a:schemeClr val="bg1">
                  <a:lumMod val="65000"/>
                </a:schemeClr>
              </a:gs>
            </a:gsLst>
            <a:lin ang="10800000" scaled="1"/>
            <a:tileRect/>
          </a:gradFill>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graphicFrame>
        <p:nvGraphicFramePr>
          <p:cNvPr id="2" name="Diagram 1">
            <a:extLst>
              <a:ext uri="{FF2B5EF4-FFF2-40B4-BE49-F238E27FC236}">
                <a16:creationId xmlns:a16="http://schemas.microsoft.com/office/drawing/2014/main" id="{1379540C-671A-77F3-91C7-93E81ECD9C6D}"/>
              </a:ext>
            </a:extLst>
          </p:cNvPr>
          <p:cNvGraphicFramePr/>
          <p:nvPr>
            <p:extLst>
              <p:ext uri="{D42A27DB-BD31-4B8C-83A1-F6EECF244321}">
                <p14:modId xmlns:p14="http://schemas.microsoft.com/office/powerpoint/2010/main" val="3534362371"/>
              </p:ext>
            </p:extLst>
          </p:nvPr>
        </p:nvGraphicFramePr>
        <p:xfrm>
          <a:off x="0" y="487051"/>
          <a:ext cx="9144000" cy="494417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5" name="TextBox 14">
            <a:extLst>
              <a:ext uri="{FF2B5EF4-FFF2-40B4-BE49-F238E27FC236}">
                <a16:creationId xmlns:a16="http://schemas.microsoft.com/office/drawing/2014/main" id="{2830E3F7-F547-26F9-714A-2C592A6008BF}"/>
              </a:ext>
            </a:extLst>
          </p:cNvPr>
          <p:cNvSpPr txBox="1"/>
          <p:nvPr/>
        </p:nvSpPr>
        <p:spPr>
          <a:xfrm>
            <a:off x="86903" y="3673655"/>
            <a:ext cx="1217613" cy="2492990"/>
          </a:xfrm>
          <a:prstGeom prst="rect">
            <a:avLst/>
          </a:prstGeom>
          <a:solidFill>
            <a:schemeClr val="tx1"/>
          </a:solidFill>
          <a:ln>
            <a:noFill/>
          </a:ln>
          <a:effectLst>
            <a:outerShdw blurRad="50800" dist="38100" dir="2700000" algn="tl" rotWithShape="0">
              <a:prstClr val="black">
                <a:alpha val="40000"/>
              </a:prstClr>
            </a:outerShdw>
          </a:effectLst>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Calibri"/>
                <a:ea typeface="+mn-ea"/>
                <a:cs typeface="Arial" panose="020B0604020202020204" pitchFamily="34" charset="0"/>
              </a:rPr>
              <a:t>MSD Tragedy</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Calibri"/>
                <a:ea typeface="+mn-ea"/>
                <a:cs typeface="Arial" panose="020B0604020202020204" pitchFamily="34" charset="0"/>
              </a:rPr>
              <a:t>Senate Bill 7026</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prstClr val="white"/>
              </a:solidFill>
              <a:effectLst/>
              <a:uLnTx/>
              <a:uFillTx/>
              <a:latin typeface="Calibri"/>
              <a:ea typeface="+mn-ea"/>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800" b="1" i="0" u="none" strike="noStrike" kern="1200" cap="none" spc="0" normalizeH="0" baseline="0" noProof="0" dirty="0">
              <a:ln>
                <a:noFill/>
              </a:ln>
              <a:solidFill>
                <a:prstClr val="white"/>
              </a:solidFill>
              <a:effectLst/>
              <a:uLnTx/>
              <a:uFillTx/>
              <a:latin typeface="Calibri"/>
              <a:ea typeface="+mn-ea"/>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800" b="1" i="0" u="none" strike="noStrike" kern="1200" cap="none" spc="0" normalizeH="0" baseline="0" noProof="0" dirty="0">
              <a:ln>
                <a:noFill/>
              </a:ln>
              <a:solidFill>
                <a:prstClr val="white"/>
              </a:solidFill>
              <a:effectLst/>
              <a:uLnTx/>
              <a:uFillTx/>
              <a:latin typeface="Calibri"/>
              <a:ea typeface="+mn-ea"/>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800" b="1" i="0" u="none" strike="noStrike" kern="1200" cap="none" spc="0" normalizeH="0" baseline="0" noProof="0" dirty="0">
              <a:ln>
                <a:noFill/>
              </a:ln>
              <a:solidFill>
                <a:prstClr val="white"/>
              </a:solidFill>
              <a:effectLst/>
              <a:uLnTx/>
              <a:uFillTx/>
              <a:latin typeface="Calibri"/>
              <a:ea typeface="+mn-ea"/>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800" b="1" i="0" u="none" strike="noStrike" kern="1200" cap="none" spc="0" normalizeH="0" baseline="0" noProof="0" dirty="0">
              <a:ln>
                <a:noFill/>
              </a:ln>
              <a:solidFill>
                <a:prstClr val="white"/>
              </a:solidFill>
              <a:effectLst/>
              <a:uLnTx/>
              <a:uFillTx/>
              <a:latin typeface="Calibri"/>
              <a:ea typeface="+mn-ea"/>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800" b="1" i="0" u="none" strike="noStrike" kern="1200" cap="none" spc="0" normalizeH="0" baseline="0" noProof="0" dirty="0">
              <a:ln>
                <a:noFill/>
              </a:ln>
              <a:solidFill>
                <a:prstClr val="white"/>
              </a:solidFill>
              <a:effectLst/>
              <a:uLnTx/>
              <a:uFillTx/>
              <a:latin typeface="Calibri"/>
              <a:ea typeface="+mn-ea"/>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800" b="1" i="0" u="none" strike="noStrike" kern="1200" cap="none" spc="0" normalizeH="0" baseline="0" noProof="0" dirty="0">
              <a:ln>
                <a:noFill/>
              </a:ln>
              <a:solidFill>
                <a:prstClr val="white"/>
              </a:solidFill>
              <a:effectLst/>
              <a:uLnTx/>
              <a:uFillTx/>
              <a:latin typeface="Calibri"/>
              <a:ea typeface="+mn-ea"/>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800" b="1" i="0" u="none" strike="noStrike" kern="1200" cap="none" spc="0" normalizeH="0" baseline="0" noProof="0" dirty="0">
              <a:ln>
                <a:noFill/>
              </a:ln>
              <a:solidFill>
                <a:prstClr val="white"/>
              </a:solidFill>
              <a:effectLst/>
              <a:uLnTx/>
              <a:uFillTx/>
              <a:latin typeface="Calibri"/>
              <a:ea typeface="+mn-ea"/>
              <a:cs typeface="Arial" panose="020B0604020202020204" pitchFamily="34" charset="0"/>
            </a:endParaRPr>
          </a:p>
        </p:txBody>
      </p:sp>
      <p:sp>
        <p:nvSpPr>
          <p:cNvPr id="18" name="TextBox 17">
            <a:extLst>
              <a:ext uri="{FF2B5EF4-FFF2-40B4-BE49-F238E27FC236}">
                <a16:creationId xmlns:a16="http://schemas.microsoft.com/office/drawing/2014/main" id="{57904332-3CD4-61D9-379E-94049041EB4B}"/>
              </a:ext>
            </a:extLst>
          </p:cNvPr>
          <p:cNvSpPr txBox="1"/>
          <p:nvPr/>
        </p:nvSpPr>
        <p:spPr>
          <a:xfrm>
            <a:off x="1352370" y="3669760"/>
            <a:ext cx="1219200" cy="2462213"/>
          </a:xfrm>
          <a:prstGeom prst="rect">
            <a:avLst/>
          </a:prstGeom>
          <a:solidFill>
            <a:srgbClr val="121554"/>
          </a:solidFill>
          <a:ln>
            <a:noFill/>
          </a:ln>
          <a:effectLst>
            <a:outerShdw blurRad="50800" dist="38100" dir="2700000" algn="tl" rotWithShape="0">
              <a:prstClr val="black">
                <a:alpha val="40000"/>
              </a:prstClr>
            </a:outerShdw>
          </a:effectLst>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Calibri"/>
                <a:ea typeface="+mn-ea"/>
                <a:cs typeface="Arial" panose="020B0604020202020204" pitchFamily="34" charset="0"/>
              </a:rPr>
              <a:t>Senate Bill 7030 &amp;</a:t>
            </a:r>
            <a:r>
              <a:rPr lang="en-US" sz="2000" b="1" dirty="0">
                <a:solidFill>
                  <a:prstClr val="white"/>
                </a:solidFill>
                <a:latin typeface="Calibri"/>
              </a:rPr>
              <a:t> </a:t>
            </a:r>
            <a:r>
              <a:rPr kumimoji="0" lang="en-US" sz="2000" b="1" i="0" u="none" strike="noStrike" kern="1200" cap="none" spc="0" normalizeH="0" baseline="0" noProof="0" dirty="0">
                <a:ln>
                  <a:noFill/>
                </a:ln>
                <a:solidFill>
                  <a:prstClr val="white"/>
                </a:solidFill>
                <a:effectLst/>
                <a:uLnTx/>
                <a:uFillTx/>
                <a:latin typeface="Calibri"/>
                <a:ea typeface="+mn-ea"/>
                <a:cs typeface="Arial" panose="020B0604020202020204" pitchFamily="34" charset="0"/>
              </a:rPr>
              <a:t>EO 19-45</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prstClr val="white"/>
              </a:solidFill>
              <a:effectLst/>
              <a:uLnTx/>
              <a:uFillTx/>
              <a:latin typeface="Calibri"/>
              <a:ea typeface="+mn-ea"/>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lang="en-US" sz="2400" b="1" noProof="0" dirty="0">
              <a:solidFill>
                <a:prstClr val="white"/>
              </a:solidFill>
              <a:latin typeface="Calibri"/>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800" b="1" i="0" u="none" strike="noStrike" kern="1200" cap="none" spc="0" normalizeH="0" baseline="0" noProof="0" dirty="0">
              <a:ln>
                <a:noFill/>
              </a:ln>
              <a:solidFill>
                <a:prstClr val="white"/>
              </a:solidFill>
              <a:effectLst/>
              <a:uLnTx/>
              <a:uFillTx/>
              <a:latin typeface="Calibri"/>
              <a:ea typeface="+mn-ea"/>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i="0" u="none" strike="noStrike" kern="1200" cap="none" spc="0" normalizeH="0" baseline="0" noProof="0" dirty="0">
              <a:ln>
                <a:noFill/>
              </a:ln>
              <a:solidFill>
                <a:prstClr val="white"/>
              </a:solidFill>
              <a:effectLst/>
              <a:uLnTx/>
              <a:uFillTx/>
              <a:latin typeface="Calibri"/>
              <a:ea typeface="+mn-ea"/>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i="0" u="none" strike="noStrike" kern="1200" cap="none" spc="0" normalizeH="0" baseline="0" noProof="0" dirty="0">
              <a:ln>
                <a:noFill/>
              </a:ln>
              <a:solidFill>
                <a:prstClr val="white"/>
              </a:solidFill>
              <a:effectLst/>
              <a:uLnTx/>
              <a:uFillTx/>
              <a:latin typeface="Calibri"/>
              <a:ea typeface="+mn-ea"/>
              <a:cs typeface="Arial" panose="020B0604020202020204" pitchFamily="34" charset="0"/>
            </a:endParaRPr>
          </a:p>
        </p:txBody>
      </p:sp>
      <p:sp>
        <p:nvSpPr>
          <p:cNvPr id="19" name="TextBox 18">
            <a:extLst>
              <a:ext uri="{FF2B5EF4-FFF2-40B4-BE49-F238E27FC236}">
                <a16:creationId xmlns:a16="http://schemas.microsoft.com/office/drawing/2014/main" id="{C59A10C0-6E70-BCA7-9097-DE6BDF5BFE16}"/>
              </a:ext>
            </a:extLst>
          </p:cNvPr>
          <p:cNvSpPr txBox="1"/>
          <p:nvPr/>
        </p:nvSpPr>
        <p:spPr>
          <a:xfrm>
            <a:off x="2629799" y="3670558"/>
            <a:ext cx="1217613" cy="2492990"/>
          </a:xfrm>
          <a:prstGeom prst="rect">
            <a:avLst/>
          </a:prstGeom>
          <a:solidFill>
            <a:srgbClr val="21279B"/>
          </a:solidFill>
          <a:ln>
            <a:noFill/>
          </a:ln>
          <a:effectLst>
            <a:outerShdw blurRad="50800" dist="38100" dir="2700000" algn="tl" rotWithShape="0">
              <a:prstClr val="black">
                <a:alpha val="40000"/>
              </a:prstClr>
            </a:outerShdw>
          </a:effectLst>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Calibri"/>
                <a:ea typeface="+mn-ea"/>
                <a:cs typeface="Arial" panose="020B0604020202020204" pitchFamily="34" charset="0"/>
              </a:rPr>
              <a:t>Senate Bill 70:</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Calibri"/>
                <a:ea typeface="+mn-ea"/>
                <a:cs typeface="Arial" panose="020B0604020202020204" pitchFamily="34" charset="0"/>
              </a:rPr>
              <a:t>Alyssa’s Law &amp;</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Calibri"/>
                <a:ea typeface="+mn-ea"/>
                <a:cs typeface="Arial" panose="020B0604020202020204" pitchFamily="34" charset="0"/>
              </a:rPr>
              <a:t>SESIR Rule 6A-1.0017</a:t>
            </a:r>
            <a:r>
              <a:rPr kumimoji="0" lang="en-US" sz="800" b="1" i="0" u="none" strike="noStrike" kern="1200" cap="none" spc="0" normalizeH="0" baseline="0" noProof="0" dirty="0">
                <a:ln>
                  <a:noFill/>
                </a:ln>
                <a:solidFill>
                  <a:prstClr val="white"/>
                </a:solidFill>
                <a:effectLst/>
                <a:uLnTx/>
                <a:uFillTx/>
                <a:latin typeface="Calibri"/>
                <a:ea typeface="+mn-ea"/>
                <a:cs typeface="Arial" panose="020B0604020202020204" pitchFamily="34" charset="0"/>
              </a:rPr>
              <a:t> </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800" b="1" i="0" u="none" strike="noStrike" kern="1200" cap="none" spc="0" normalizeH="0" baseline="0" noProof="0" dirty="0">
              <a:ln>
                <a:noFill/>
              </a:ln>
              <a:solidFill>
                <a:prstClr val="white"/>
              </a:solidFill>
              <a:effectLst/>
              <a:uLnTx/>
              <a:uFillTx/>
              <a:latin typeface="Calibri"/>
              <a:ea typeface="+mn-ea"/>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800" b="1" i="0" u="none" strike="noStrike" kern="1200" cap="none" spc="0" normalizeH="0" baseline="0" noProof="0" dirty="0">
              <a:ln>
                <a:noFill/>
              </a:ln>
              <a:solidFill>
                <a:prstClr val="white"/>
              </a:solidFill>
              <a:effectLst/>
              <a:uLnTx/>
              <a:uFillTx/>
              <a:latin typeface="Calibri"/>
              <a:ea typeface="+mn-ea"/>
              <a:cs typeface="Arial" panose="020B0604020202020204" pitchFamily="34" charset="0"/>
            </a:endParaRPr>
          </a:p>
        </p:txBody>
      </p:sp>
      <p:sp>
        <p:nvSpPr>
          <p:cNvPr id="20" name="TextBox 19">
            <a:extLst>
              <a:ext uri="{FF2B5EF4-FFF2-40B4-BE49-F238E27FC236}">
                <a16:creationId xmlns:a16="http://schemas.microsoft.com/office/drawing/2014/main" id="{81CB45BF-2F5C-779A-28AE-7CE25E701D92}"/>
              </a:ext>
            </a:extLst>
          </p:cNvPr>
          <p:cNvSpPr txBox="1"/>
          <p:nvPr/>
        </p:nvSpPr>
        <p:spPr>
          <a:xfrm>
            <a:off x="3916058" y="3661131"/>
            <a:ext cx="1217613" cy="2539157"/>
          </a:xfrm>
          <a:prstGeom prst="rect">
            <a:avLst/>
          </a:prstGeom>
          <a:solidFill>
            <a:srgbClr val="383FD4"/>
          </a:solidFill>
          <a:ln>
            <a:noFill/>
          </a:ln>
          <a:effectLst>
            <a:outerShdw blurRad="50800" dist="38100" dir="2700000" algn="tl" rotWithShape="0">
              <a:prstClr val="black">
                <a:alpha val="40000"/>
              </a:prstClr>
            </a:outerShdw>
          </a:effectLst>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Calibri"/>
                <a:ea typeface="+mn-ea"/>
                <a:cs typeface="Arial" panose="020B0604020202020204" pitchFamily="34" charset="0"/>
              </a:rPr>
              <a:t>Senate Bill 590</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Calibri"/>
                <a:ea typeface="+mn-ea"/>
                <a:cs typeface="Arial" panose="020B0604020202020204" pitchFamily="34" charset="0"/>
              </a:rPr>
              <a:t>&amp; Safety Rule 6A-1.0018</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i="0" u="none" strike="noStrike" kern="1200" cap="none" spc="0" normalizeH="0" baseline="0" noProof="0" dirty="0">
              <a:ln>
                <a:noFill/>
              </a:ln>
              <a:solidFill>
                <a:prstClr val="white"/>
              </a:solidFill>
              <a:effectLst/>
              <a:uLnTx/>
              <a:uFillTx/>
              <a:latin typeface="Calibri"/>
              <a:ea typeface="+mn-ea"/>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lang="en-US" sz="800" b="1" dirty="0">
              <a:solidFill>
                <a:prstClr val="white"/>
              </a:solidFill>
              <a:latin typeface="Calibri"/>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800" b="1" i="0" u="none" strike="noStrike" kern="1200" cap="none" spc="0" normalizeH="0" baseline="0" noProof="0" dirty="0">
              <a:ln>
                <a:noFill/>
              </a:ln>
              <a:solidFill>
                <a:prstClr val="white"/>
              </a:solidFill>
              <a:effectLst/>
              <a:uLnTx/>
              <a:uFillTx/>
              <a:latin typeface="Calibri"/>
              <a:ea typeface="+mn-ea"/>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i="0" u="none" strike="noStrike" kern="1200" cap="none" spc="0" normalizeH="0" baseline="0" noProof="0" dirty="0">
              <a:ln>
                <a:noFill/>
              </a:ln>
              <a:solidFill>
                <a:prstClr val="white"/>
              </a:solidFill>
              <a:effectLst/>
              <a:uLnTx/>
              <a:uFillTx/>
              <a:latin typeface="Calibri"/>
              <a:ea typeface="+mn-ea"/>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800" b="1" i="0" u="none" strike="noStrike" kern="1200" cap="none" spc="0" normalizeH="0" baseline="0" noProof="0" dirty="0">
              <a:ln>
                <a:noFill/>
              </a:ln>
              <a:solidFill>
                <a:prstClr val="white"/>
              </a:solidFill>
              <a:effectLst/>
              <a:uLnTx/>
              <a:uFillTx/>
              <a:latin typeface="Calibri"/>
              <a:ea typeface="+mn-ea"/>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800" b="1" i="0" u="none" strike="noStrike" kern="1200" cap="none" spc="0" normalizeH="0" baseline="0" noProof="0" dirty="0">
              <a:ln>
                <a:noFill/>
              </a:ln>
              <a:solidFill>
                <a:prstClr val="white"/>
              </a:solidFill>
              <a:effectLst/>
              <a:uLnTx/>
              <a:uFillTx/>
              <a:latin typeface="Calibri"/>
              <a:ea typeface="+mn-ea"/>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i="0" u="none" strike="noStrike" kern="1200" cap="none" spc="0" normalizeH="0" baseline="0" noProof="0" dirty="0">
              <a:ln>
                <a:noFill/>
              </a:ln>
              <a:solidFill>
                <a:prstClr val="white"/>
              </a:solidFill>
              <a:effectLst/>
              <a:uLnTx/>
              <a:uFillTx/>
              <a:latin typeface="Calibri"/>
              <a:ea typeface="+mn-ea"/>
              <a:cs typeface="Arial" panose="020B0604020202020204" pitchFamily="34" charset="0"/>
            </a:endParaRPr>
          </a:p>
        </p:txBody>
      </p:sp>
      <p:sp>
        <p:nvSpPr>
          <p:cNvPr id="24" name="TextBox 23">
            <a:extLst>
              <a:ext uri="{FF2B5EF4-FFF2-40B4-BE49-F238E27FC236}">
                <a16:creationId xmlns:a16="http://schemas.microsoft.com/office/drawing/2014/main" id="{3EC9C2E3-01F3-E663-6E4A-4E7E81C16FD0}"/>
              </a:ext>
            </a:extLst>
          </p:cNvPr>
          <p:cNvSpPr txBox="1"/>
          <p:nvPr/>
        </p:nvSpPr>
        <p:spPr>
          <a:xfrm>
            <a:off x="5200853" y="3661131"/>
            <a:ext cx="1219200" cy="2554545"/>
          </a:xfrm>
          <a:prstGeom prst="rect">
            <a:avLst/>
          </a:prstGeom>
          <a:solidFill>
            <a:srgbClr val="7A7FE2"/>
          </a:solidFill>
          <a:ln>
            <a:noFill/>
          </a:ln>
          <a:effectLst>
            <a:outerShdw blurRad="50800" dist="38100" dir="2700000" algn="tl" rotWithShape="0">
              <a:prstClr val="black">
                <a:alpha val="40000"/>
              </a:prstClr>
            </a:outerShdw>
          </a:effectLst>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a:ea typeface="+mn-ea"/>
                <a:cs typeface="Arial" panose="020B0604020202020204" pitchFamily="34" charset="0"/>
              </a:rPr>
              <a:t>House Bills 1421</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a:ea typeface="+mn-ea"/>
                <a:cs typeface="Arial" panose="020B0604020202020204" pitchFamily="34" charset="0"/>
              </a:rPr>
              <a:t> &amp; 899</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a:ea typeface="+mn-ea"/>
                <a:cs typeface="Arial" panose="020B0604020202020204" pitchFamily="34" charset="0"/>
              </a:rPr>
              <a:t>Grand Jury Report</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000" b="1" i="0" u="none" strike="noStrike" kern="1200" cap="none" spc="0" normalizeH="0" baseline="0" noProof="0" dirty="0">
              <a:ln>
                <a:noFill/>
              </a:ln>
              <a:solidFill>
                <a:prstClr val="white"/>
              </a:solidFill>
              <a:effectLst/>
              <a:uLnTx/>
              <a:uFillTx/>
              <a:latin typeface="Calibri"/>
              <a:ea typeface="+mn-ea"/>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800" b="1" i="0" u="none" strike="noStrike" kern="1200" cap="none" spc="0" normalizeH="0" baseline="0" noProof="0" dirty="0">
              <a:ln>
                <a:noFill/>
              </a:ln>
              <a:solidFill>
                <a:prstClr val="white"/>
              </a:solidFill>
              <a:effectLst/>
              <a:uLnTx/>
              <a:uFillTx/>
              <a:latin typeface="Arial Narrow" panose="020B0606020202030204" pitchFamily="34" charset="0"/>
              <a:ea typeface="+mn-ea"/>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lang="en-US" sz="800" b="1" dirty="0">
              <a:solidFill>
                <a:prstClr val="white"/>
              </a:solidFill>
              <a:latin typeface="Arial Narrow" panose="020B060602020203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800" b="1" i="0" u="none" strike="noStrike" kern="1200" cap="none" spc="0" normalizeH="0" baseline="0" noProof="0" dirty="0">
              <a:ln>
                <a:noFill/>
              </a:ln>
              <a:solidFill>
                <a:prstClr val="white"/>
              </a:solidFill>
              <a:effectLst/>
              <a:uLnTx/>
              <a:uFillTx/>
              <a:latin typeface="Arial Narrow" panose="020B0606020202030204" pitchFamily="34" charset="0"/>
              <a:ea typeface="+mn-ea"/>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200" b="1" i="0" u="none" strike="noStrike" kern="1200" cap="none" spc="0" normalizeH="0" baseline="0" noProof="0" dirty="0">
              <a:ln>
                <a:noFill/>
              </a:ln>
              <a:solidFill>
                <a:prstClr val="white"/>
              </a:solidFill>
              <a:effectLst/>
              <a:uLnTx/>
              <a:uFillTx/>
              <a:latin typeface="Arial Narrow" panose="020B0606020202030204" pitchFamily="34" charset="0"/>
              <a:ea typeface="+mn-ea"/>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800" b="1" i="0" u="none" strike="noStrike" kern="1200" cap="none" spc="0" normalizeH="0" baseline="0" noProof="0" dirty="0">
              <a:ln>
                <a:noFill/>
              </a:ln>
              <a:solidFill>
                <a:prstClr val="white"/>
              </a:solidFill>
              <a:effectLst/>
              <a:uLnTx/>
              <a:uFillTx/>
              <a:latin typeface="Arial Narrow" panose="020B0606020202030204" pitchFamily="34" charset="0"/>
              <a:ea typeface="+mn-ea"/>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lang="en-US" sz="800" b="1" dirty="0">
              <a:solidFill>
                <a:prstClr val="white"/>
              </a:solidFill>
              <a:latin typeface="Arial Narrow" panose="020B060602020203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800" b="1" i="0" u="none" strike="noStrike" kern="1200" cap="none" spc="0" normalizeH="0" baseline="0" noProof="0" dirty="0">
              <a:ln>
                <a:noFill/>
              </a:ln>
              <a:solidFill>
                <a:prstClr val="white"/>
              </a:solidFill>
              <a:effectLst/>
              <a:uLnTx/>
              <a:uFillTx/>
              <a:latin typeface="Arial Narrow" panose="020B0606020202030204" pitchFamily="34" charset="0"/>
              <a:ea typeface="+mn-ea"/>
              <a:cs typeface="Arial" panose="020B0604020202020204" pitchFamily="34" charset="0"/>
            </a:endParaRPr>
          </a:p>
        </p:txBody>
      </p:sp>
      <p:sp>
        <p:nvSpPr>
          <p:cNvPr id="21518" name="Title 5">
            <a:extLst>
              <a:ext uri="{FF2B5EF4-FFF2-40B4-BE49-F238E27FC236}">
                <a16:creationId xmlns:a16="http://schemas.microsoft.com/office/drawing/2014/main" id="{F2EF7945-5809-DA5E-CFEA-4A6503187F30}"/>
              </a:ext>
            </a:extLst>
          </p:cNvPr>
          <p:cNvSpPr txBox="1">
            <a:spLocks noChangeArrowheads="1"/>
          </p:cNvSpPr>
          <p:nvPr/>
        </p:nvSpPr>
        <p:spPr bwMode="auto">
          <a:xfrm>
            <a:off x="385762" y="1328558"/>
            <a:ext cx="8372475" cy="793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Clr>
                <a:srgbClr val="262A63"/>
              </a:buClr>
              <a:buFont typeface="Arial" panose="020B0604020202020204" pitchFamily="34" charset="0"/>
              <a:buChar char="•"/>
              <a:defRPr sz="2800">
                <a:solidFill>
                  <a:schemeClr val="tx1"/>
                </a:solidFill>
                <a:latin typeface="Calibri" panose="020F0502020204030204" pitchFamily="34" charset="0"/>
              </a:defRPr>
            </a:lvl1pPr>
            <a:lvl2pPr marL="685800" indent="-228600">
              <a:lnSpc>
                <a:spcPct val="90000"/>
              </a:lnSpc>
              <a:spcBef>
                <a:spcPts val="500"/>
              </a:spcBef>
              <a:buClr>
                <a:srgbClr val="00689B"/>
              </a:buClr>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Clr>
                <a:srgbClr val="00A88D"/>
              </a:buClr>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Clr>
                <a:srgbClr val="9CB63C"/>
              </a:buClr>
              <a:buFont typeface="Arial" panose="020B0604020202020204" pitchFamily="34" charset="0"/>
              <a:defRPr sz="2000">
                <a:solidFill>
                  <a:schemeClr val="tx1"/>
                </a:solidFill>
                <a:latin typeface="Calibri" panose="020F0502020204030204" pitchFamily="34" charset="0"/>
              </a:defRPr>
            </a:lvl4pPr>
            <a:lvl5pPr marL="2057400" indent="-228600">
              <a:lnSpc>
                <a:spcPct val="90000"/>
              </a:lnSpc>
              <a:spcBef>
                <a:spcPts val="500"/>
              </a:spcBef>
              <a:buClr>
                <a:srgbClr val="CD9D2C"/>
              </a:buClr>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Clr>
                <a:srgbClr val="CD9D2C"/>
              </a:buClr>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Clr>
                <a:srgbClr val="CD9D2C"/>
              </a:buClr>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Clr>
                <a:srgbClr val="CD9D2C"/>
              </a:buClr>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Clr>
                <a:srgbClr val="CD9D2C"/>
              </a:buClr>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0" fontAlgn="base" latinLnBrk="0" hangingPunct="0">
              <a:lnSpc>
                <a:spcPct val="90000"/>
              </a:lnSpc>
              <a:spcBef>
                <a:spcPct val="0"/>
              </a:spcBef>
              <a:spcAft>
                <a:spcPct val="0"/>
              </a:spcAft>
              <a:buClrTx/>
              <a:buSzTx/>
              <a:buFontTx/>
              <a:buNone/>
              <a:tabLst/>
              <a:defRPr/>
            </a:pPr>
            <a:r>
              <a:rPr kumimoji="0" lang="en-US" altLang="en-US" sz="3200" b="1" i="0" u="sng" strike="noStrike" kern="1200" cap="none" spc="0" normalizeH="0" baseline="0" noProof="0" dirty="0">
                <a:ln>
                  <a:noFill/>
                </a:ln>
                <a:solidFill>
                  <a:srgbClr val="262A63"/>
                </a:solidFill>
                <a:effectLst/>
                <a:uLnTx/>
                <a:uFillTx/>
                <a:latin typeface="Calibri" panose="020F0502020204030204" pitchFamily="34" charset="0"/>
                <a:ea typeface="+mn-ea"/>
                <a:cs typeface="Calibri" panose="020F0502020204030204" pitchFamily="34" charset="0"/>
              </a:rPr>
              <a:t>Florida School Safety: Seven Years of Progress</a:t>
            </a:r>
            <a:endParaRPr kumimoji="0" lang="en-US" altLang="en-US" sz="3200" b="0" i="0" u="sng" strike="noStrike" kern="1200" cap="none" spc="0" normalizeH="0" baseline="0" noProof="0" dirty="0">
              <a:ln>
                <a:noFill/>
              </a:ln>
              <a:solidFill>
                <a:srgbClr val="262A63"/>
              </a:solidFill>
              <a:effectLst/>
              <a:uLnTx/>
              <a:uFillTx/>
              <a:latin typeface="Calibri" panose="020F0502020204030204" pitchFamily="34" charset="0"/>
              <a:ea typeface="+mn-ea"/>
              <a:cs typeface="Calibri" panose="020F0502020204030204" pitchFamily="34" charset="0"/>
            </a:endParaRPr>
          </a:p>
        </p:txBody>
      </p:sp>
      <p:sp>
        <p:nvSpPr>
          <p:cNvPr id="3" name="TextBox 2">
            <a:extLst>
              <a:ext uri="{FF2B5EF4-FFF2-40B4-BE49-F238E27FC236}">
                <a16:creationId xmlns:a16="http://schemas.microsoft.com/office/drawing/2014/main" id="{AF12C329-E0F6-46F8-4EEB-DFD22455DD63}"/>
              </a:ext>
            </a:extLst>
          </p:cNvPr>
          <p:cNvSpPr txBox="1"/>
          <p:nvPr/>
        </p:nvSpPr>
        <p:spPr>
          <a:xfrm>
            <a:off x="6523512" y="3661133"/>
            <a:ext cx="1164751" cy="2585323"/>
          </a:xfrm>
          <a:prstGeom prst="rect">
            <a:avLst/>
          </a:prstGeom>
          <a:solidFill>
            <a:srgbClr val="BFBFBF"/>
          </a:solidFill>
          <a:ln>
            <a:solidFill>
              <a:schemeClr val="tx1"/>
            </a:solidFill>
          </a:ln>
          <a:effectLst>
            <a:outerShdw blurRad="50800" dist="38100" dir="2700000" algn="tl" rotWithShape="0">
              <a:prstClr val="black">
                <a:alpha val="40000"/>
              </a:prstClr>
            </a:outerShdw>
          </a:effectLst>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b="1"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House Bill 543, Florida Model Rule 6A-1.0019 &amp; Canine Rule 6A- 1.0020</a:t>
            </a:r>
          </a:p>
        </p:txBody>
      </p:sp>
      <p:sp>
        <p:nvSpPr>
          <p:cNvPr id="6" name="TextBox 5">
            <a:extLst>
              <a:ext uri="{FF2B5EF4-FFF2-40B4-BE49-F238E27FC236}">
                <a16:creationId xmlns:a16="http://schemas.microsoft.com/office/drawing/2014/main" id="{4756E1B2-D4BC-0718-DB00-E575BF5C4A08}"/>
              </a:ext>
            </a:extLst>
          </p:cNvPr>
          <p:cNvSpPr txBox="1"/>
          <p:nvPr/>
        </p:nvSpPr>
        <p:spPr>
          <a:xfrm>
            <a:off x="7809894" y="3664596"/>
            <a:ext cx="1217612" cy="2585323"/>
          </a:xfrm>
          <a:prstGeom prst="rect">
            <a:avLst/>
          </a:prstGeom>
          <a:solidFill>
            <a:schemeClr val="bg1"/>
          </a:solidFill>
          <a:ln>
            <a:solidFill>
              <a:schemeClr val="tx1"/>
            </a:solidFill>
          </a:ln>
          <a:effectLst>
            <a:outerShdw blurRad="50800" dist="38100" dir="2700000" algn="tl" rotWithShape="0">
              <a:prstClr val="black">
                <a:alpha val="40000"/>
              </a:prstClr>
            </a:outerShdw>
          </a:effectLst>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E7E6E6">
                    <a:lumMod val="25000"/>
                  </a:srgbClr>
                </a:solidFill>
                <a:effectLst/>
                <a:uLnTx/>
                <a:uFillTx/>
                <a:latin typeface="Calibri"/>
                <a:ea typeface="+mn-ea"/>
                <a:cs typeface="Arial" panose="020B0604020202020204" pitchFamily="34" charset="0"/>
              </a:rPr>
              <a:t>House Bill 1473</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3200" b="1" i="0" u="none" strike="noStrike" kern="1200" cap="none" spc="0" normalizeH="0" baseline="0" noProof="0" dirty="0">
              <a:ln>
                <a:noFill/>
              </a:ln>
              <a:solidFill>
                <a:prstClr val="black"/>
              </a:solidFill>
              <a:effectLst/>
              <a:uLnTx/>
              <a:uFillTx/>
              <a:latin typeface="Calibri"/>
              <a:ea typeface="+mn-ea"/>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lang="en-US" sz="1200" b="1" dirty="0">
              <a:solidFill>
                <a:prstClr val="black"/>
              </a:solidFill>
              <a:latin typeface="Calibri"/>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200" b="1" i="0" u="none" strike="noStrike" kern="1200" cap="none" spc="0" normalizeH="0" baseline="0" noProof="0" dirty="0">
              <a:ln>
                <a:noFill/>
              </a:ln>
              <a:solidFill>
                <a:prstClr val="black"/>
              </a:solidFill>
              <a:effectLst/>
              <a:uLnTx/>
              <a:uFillTx/>
              <a:latin typeface="Calibri"/>
              <a:ea typeface="+mn-ea"/>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lang="en-US" sz="800" b="1" noProof="0" dirty="0">
              <a:solidFill>
                <a:prstClr val="black"/>
              </a:solidFill>
              <a:latin typeface="Calibri"/>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lang="en-US" sz="800" b="1" dirty="0">
              <a:solidFill>
                <a:prstClr val="black"/>
              </a:solidFill>
              <a:latin typeface="Calibri"/>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lang="en-US" sz="800" b="1" noProof="0" dirty="0">
              <a:solidFill>
                <a:prstClr val="black"/>
              </a:solidFill>
              <a:latin typeface="Calibri"/>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lang="en-US" sz="800" b="1" noProof="0" dirty="0">
              <a:solidFill>
                <a:prstClr val="black"/>
              </a:solidFill>
              <a:latin typeface="Calibri"/>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800" b="1" i="0" u="none" strike="noStrike" kern="1200" cap="none" spc="0" normalizeH="0" baseline="0" noProof="0" dirty="0">
              <a:ln>
                <a:noFill/>
              </a:ln>
              <a:solidFill>
                <a:prstClr val="black"/>
              </a:solidFill>
              <a:effectLst/>
              <a:uLnTx/>
              <a:uFillTx/>
              <a:latin typeface="Calibri"/>
              <a:ea typeface="+mn-ea"/>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Calibri"/>
              <a:ea typeface="+mn-ea"/>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800" b="1" i="0" u="none" strike="noStrike" kern="1200" cap="none" spc="0" normalizeH="0" baseline="0" noProof="0" dirty="0">
              <a:ln>
                <a:noFill/>
              </a:ln>
              <a:solidFill>
                <a:prstClr val="black"/>
              </a:solidFill>
              <a:effectLst/>
              <a:uLnTx/>
              <a:uFillTx/>
              <a:latin typeface="Calibri"/>
              <a:ea typeface="+mn-ea"/>
              <a:cs typeface="Arial" panose="020B0604020202020204" pitchFamily="34" charset="0"/>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a:extLst>
              <a:ext uri="{FF2B5EF4-FFF2-40B4-BE49-F238E27FC236}">
                <a16:creationId xmlns:a16="http://schemas.microsoft.com/office/drawing/2014/main" id="{4B845624-922F-4CF6-7D2E-87B9A3D2A5B3}"/>
              </a:ext>
            </a:extLst>
          </p:cNvPr>
          <p:cNvSpPr>
            <a:spLocks noGrp="1"/>
          </p:cNvSpPr>
          <p:nvPr>
            <p:ph type="title"/>
          </p:nvPr>
        </p:nvSpPr>
        <p:spPr>
          <a:xfrm>
            <a:off x="628650" y="752183"/>
            <a:ext cx="7886700" cy="673100"/>
          </a:xfrm>
        </p:spPr>
        <p:txBody>
          <a:bodyPr/>
          <a:lstStyle/>
          <a:p>
            <a:pPr algn="ctr"/>
            <a:r>
              <a:rPr altLang="en-US" u="sng" dirty="0">
                <a:effectLst>
                  <a:outerShdw blurRad="38100" dist="38100" dir="2700000" algn="tl">
                    <a:srgbClr val="000000">
                      <a:alpha val="43137"/>
                    </a:srgbClr>
                  </a:outerShdw>
                </a:effectLst>
              </a:rPr>
              <a:t>School Safety Specialists – s. 1006.07, F.S.</a:t>
            </a:r>
          </a:p>
        </p:txBody>
      </p:sp>
      <p:sp>
        <p:nvSpPr>
          <p:cNvPr id="29699" name="Content Placeholder 2">
            <a:extLst>
              <a:ext uri="{FF2B5EF4-FFF2-40B4-BE49-F238E27FC236}">
                <a16:creationId xmlns:a16="http://schemas.microsoft.com/office/drawing/2014/main" id="{1E6EAEAC-2D27-E585-DE50-252E27A4CA5E}"/>
              </a:ext>
            </a:extLst>
          </p:cNvPr>
          <p:cNvSpPr>
            <a:spLocks noGrp="1"/>
          </p:cNvSpPr>
          <p:nvPr>
            <p:ph idx="1"/>
          </p:nvPr>
        </p:nvSpPr>
        <p:spPr>
          <a:xfrm>
            <a:off x="628650" y="1565243"/>
            <a:ext cx="7886700" cy="3167406"/>
          </a:xfrm>
        </p:spPr>
        <p:txBody>
          <a:bodyPr/>
          <a:lstStyle/>
          <a:p>
            <a:pPr marL="0" indent="0">
              <a:spcAft>
                <a:spcPts val="1200"/>
              </a:spcAft>
              <a:buFont typeface="Arial" panose="020B0604020202020204" pitchFamily="34" charset="0"/>
              <a:buNone/>
            </a:pPr>
            <a:r>
              <a:rPr lang="en-US" altLang="en-US" dirty="0"/>
              <a:t>Florida requires each district school superintendent to designate a school administrator as a </a:t>
            </a:r>
            <a:r>
              <a:rPr lang="en-US" altLang="en-US" b="1" dirty="0"/>
              <a:t>school safety specialist </a:t>
            </a:r>
            <a:r>
              <a:rPr lang="en-US" altLang="en-US" dirty="0"/>
              <a:t>for the district. </a:t>
            </a:r>
          </a:p>
          <a:p>
            <a:pPr marL="0" indent="0">
              <a:spcAft>
                <a:spcPts val="1200"/>
              </a:spcAft>
              <a:buFont typeface="Arial" panose="020B0604020202020204" pitchFamily="34" charset="0"/>
              <a:buNone/>
            </a:pPr>
            <a:r>
              <a:rPr lang="en-US" altLang="en-US" dirty="0"/>
              <a:t>The school safety specialist is responsible for the supervision and oversight for all school safety and security personnel, policies and procedures in the school district.</a:t>
            </a:r>
          </a:p>
          <a:p>
            <a:pPr marL="0" indent="0">
              <a:spcAft>
                <a:spcPts val="1200"/>
              </a:spcAft>
              <a:buFont typeface="Arial" panose="020B0604020202020204" pitchFamily="34" charset="0"/>
              <a:buNone/>
            </a:pPr>
            <a:r>
              <a:rPr lang="en-US" altLang="en-US" dirty="0">
                <a:solidFill>
                  <a:srgbClr val="233B83"/>
                </a:solidFill>
              </a:rPr>
              <a:t>This individual could be a resource for your school.</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le 1">
            <a:extLst>
              <a:ext uri="{FF2B5EF4-FFF2-40B4-BE49-F238E27FC236}">
                <a16:creationId xmlns:a16="http://schemas.microsoft.com/office/drawing/2014/main" id="{6BCE7CC8-3D95-17F8-9259-AA16F5EBA0FF}"/>
              </a:ext>
            </a:extLst>
          </p:cNvPr>
          <p:cNvSpPr>
            <a:spLocks noGrp="1"/>
          </p:cNvSpPr>
          <p:nvPr>
            <p:ph type="title"/>
          </p:nvPr>
        </p:nvSpPr>
        <p:spPr>
          <a:xfrm>
            <a:off x="551656" y="1031770"/>
            <a:ext cx="8040687" cy="611187"/>
          </a:xfrm>
        </p:spPr>
        <p:txBody>
          <a:bodyPr/>
          <a:lstStyle/>
          <a:p>
            <a:pPr algn="ctr"/>
            <a:r>
              <a:rPr altLang="en-US" u="sng" dirty="0">
                <a:effectLst>
                  <a:outerShdw blurRad="38100" dist="38100" dir="2700000" algn="tl">
                    <a:srgbClr val="000000">
                      <a:alpha val="43137"/>
                    </a:srgbClr>
                  </a:outerShdw>
                </a:effectLst>
              </a:rPr>
              <a:t>Safe-School Officers Assigned – s. 1006.12, F.S.</a:t>
            </a:r>
          </a:p>
        </p:txBody>
      </p:sp>
      <p:sp>
        <p:nvSpPr>
          <p:cNvPr id="37891" name="Content Placeholder 2">
            <a:extLst>
              <a:ext uri="{FF2B5EF4-FFF2-40B4-BE49-F238E27FC236}">
                <a16:creationId xmlns:a16="http://schemas.microsoft.com/office/drawing/2014/main" id="{3F08DA9E-38C0-DD86-3EC4-1A5D1C1EE77D}"/>
              </a:ext>
            </a:extLst>
          </p:cNvPr>
          <p:cNvSpPr>
            <a:spLocks noGrp="1"/>
          </p:cNvSpPr>
          <p:nvPr>
            <p:ph idx="1"/>
          </p:nvPr>
        </p:nvSpPr>
        <p:spPr>
          <a:xfrm>
            <a:off x="628650" y="1642957"/>
            <a:ext cx="7886700" cy="4641049"/>
          </a:xfrm>
        </p:spPr>
        <p:txBody>
          <a:bodyPr/>
          <a:lstStyle/>
          <a:p>
            <a:pPr marL="0" indent="0">
              <a:buFont typeface="Arial" panose="020B0604020202020204" pitchFamily="34" charset="0"/>
              <a:buNone/>
              <a:defRPr/>
            </a:pPr>
            <a:endParaRPr lang="en-US" altLang="en-US" sz="1050" dirty="0"/>
          </a:p>
          <a:p>
            <a:pPr marL="0" indent="0">
              <a:buFont typeface="Arial" panose="020B0604020202020204" pitchFamily="34" charset="0"/>
              <a:buNone/>
              <a:defRPr/>
            </a:pPr>
            <a:r>
              <a:rPr lang="en-US" altLang="en-US" sz="3200" i="1" dirty="0"/>
              <a:t>…each district school board and school district superintendent shall partner with law enforcement agencies or security agencies to establish or assign one or more safe-school officers at each school facility within the district…</a:t>
            </a:r>
          </a:p>
          <a:p>
            <a:pPr marL="0" indent="0">
              <a:buFont typeface="Arial" panose="020B0604020202020204" pitchFamily="34" charset="0"/>
              <a:buNone/>
              <a:defRPr/>
            </a:pPr>
            <a:endParaRPr lang="en-US" altLang="en-US" sz="1800" i="1" dirty="0"/>
          </a:p>
          <a:p>
            <a:pPr marL="0" indent="0">
              <a:buNone/>
              <a:defRPr/>
            </a:pPr>
            <a:r>
              <a:rPr lang="en-US" altLang="en-US" sz="3600" dirty="0">
                <a:solidFill>
                  <a:srgbClr val="233B83"/>
                </a:solidFill>
              </a:rPr>
              <a:t>A requirement for public schools, but all options are available for private schools.</a:t>
            </a:r>
          </a:p>
          <a:p>
            <a:pPr marL="0" indent="0">
              <a:buFont typeface="Arial" panose="020B0604020202020204" pitchFamily="34" charset="0"/>
              <a:buNone/>
              <a:defRPr/>
            </a:pPr>
            <a:endParaRPr lang="en-US" altLang="en-US" sz="3200" i="1" dirty="0"/>
          </a:p>
          <a:p>
            <a:pPr marL="0" indent="0">
              <a:buFont typeface="Arial" panose="020B0604020202020204" pitchFamily="34" charset="0"/>
              <a:buNone/>
              <a:defRPr/>
            </a:pPr>
            <a:endParaRPr lang="en-US" altLang="en-US" sz="3200" i="1" dirty="0"/>
          </a:p>
          <a:p>
            <a:pPr marL="0" indent="0">
              <a:buFont typeface="Arial" panose="020B0604020202020204" pitchFamily="34" charset="0"/>
              <a:buNone/>
              <a:defRPr/>
            </a:pPr>
            <a:endParaRPr lang="en-US" altLang="en-US" sz="1050" i="1"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le 1">
            <a:extLst>
              <a:ext uri="{FF2B5EF4-FFF2-40B4-BE49-F238E27FC236}">
                <a16:creationId xmlns:a16="http://schemas.microsoft.com/office/drawing/2014/main" id="{7CB3DEFE-7948-29E6-700B-1FE81BD7B1D4}"/>
              </a:ext>
            </a:extLst>
          </p:cNvPr>
          <p:cNvSpPr>
            <a:spLocks noGrp="1"/>
          </p:cNvSpPr>
          <p:nvPr>
            <p:ph type="title"/>
          </p:nvPr>
        </p:nvSpPr>
        <p:spPr/>
        <p:txBody>
          <a:bodyPr/>
          <a:lstStyle/>
          <a:p>
            <a:r>
              <a:rPr altLang="en-US" u="sng" dirty="0">
                <a:effectLst>
                  <a:outerShdw blurRad="38100" dist="38100" dir="2700000" algn="tl">
                    <a:srgbClr val="000000">
                      <a:alpha val="43137"/>
                    </a:srgbClr>
                  </a:outerShdw>
                </a:effectLst>
              </a:rPr>
              <a:t>Safe-School Officer Options</a:t>
            </a:r>
          </a:p>
        </p:txBody>
      </p:sp>
      <p:sp>
        <p:nvSpPr>
          <p:cNvPr id="3" name="Content Placeholder 2">
            <a:extLst>
              <a:ext uri="{FF2B5EF4-FFF2-40B4-BE49-F238E27FC236}">
                <a16:creationId xmlns:a16="http://schemas.microsoft.com/office/drawing/2014/main" id="{2A20DDFD-29C4-E6A9-EC04-723FC3B31430}"/>
              </a:ext>
            </a:extLst>
          </p:cNvPr>
          <p:cNvSpPr>
            <a:spLocks noGrp="1"/>
          </p:cNvSpPr>
          <p:nvPr>
            <p:ph idx="1"/>
          </p:nvPr>
        </p:nvSpPr>
        <p:spPr>
          <a:xfrm>
            <a:off x="628650" y="2053685"/>
            <a:ext cx="7886700" cy="3977899"/>
          </a:xfrm>
        </p:spPr>
        <p:txBody>
          <a:bodyPr/>
          <a:lstStyle/>
          <a:p>
            <a:pPr>
              <a:defRPr/>
            </a:pPr>
            <a:r>
              <a:rPr lang="en-US" sz="3200" dirty="0"/>
              <a:t>School Resource Officer</a:t>
            </a:r>
          </a:p>
          <a:p>
            <a:pPr>
              <a:defRPr/>
            </a:pPr>
            <a:r>
              <a:rPr lang="en-US" sz="3200" dirty="0"/>
              <a:t>School Safety Officer</a:t>
            </a:r>
          </a:p>
          <a:p>
            <a:pPr>
              <a:defRPr/>
            </a:pPr>
            <a:r>
              <a:rPr lang="en-US" sz="3200" dirty="0"/>
              <a:t>Chris Hixon, Coach Aaron </a:t>
            </a:r>
            <a:r>
              <a:rPr lang="en-US" sz="3200" dirty="0" err="1"/>
              <a:t>Feis</a:t>
            </a:r>
            <a:r>
              <a:rPr lang="en-US" sz="3200" dirty="0"/>
              <a:t>, and Coach Scott Beigel Guardian </a:t>
            </a:r>
          </a:p>
          <a:p>
            <a:pPr>
              <a:defRPr/>
            </a:pPr>
            <a:r>
              <a:rPr lang="en-US" sz="3200" dirty="0"/>
              <a:t>School Security Guard </a:t>
            </a:r>
            <a:r>
              <a:rPr lang="en-US" sz="2400" dirty="0"/>
              <a:t>(contracted security, trained through Sheriff’s Guardian Program)</a:t>
            </a:r>
            <a:endParaRPr lang="en-US" sz="2400" i="1" dirty="0"/>
          </a:p>
          <a:p>
            <a:pPr marL="0" indent="0">
              <a:buFont typeface="Arial" panose="020B0604020202020204" pitchFamily="34" charset="0"/>
              <a:buNone/>
              <a:defRPr/>
            </a:pPr>
            <a:r>
              <a:rPr lang="en-US" altLang="en-US" dirty="0">
                <a:solidFill>
                  <a:srgbClr val="233B83"/>
                </a:solidFill>
              </a:rPr>
              <a:t>The Guardian program was extended to private schools in 2023 by the Florida Legislature.</a:t>
            </a:r>
            <a:endParaRPr lang="en-US" i="1" dirty="0"/>
          </a:p>
        </p:txBody>
      </p:sp>
      <p:pic>
        <p:nvPicPr>
          <p:cNvPr id="35844" name="Picture 1">
            <a:extLst>
              <a:ext uri="{FF2B5EF4-FFF2-40B4-BE49-F238E27FC236}">
                <a16:creationId xmlns:a16="http://schemas.microsoft.com/office/drawing/2014/main" id="{7241E2AF-8EC6-4BF5-D3C5-B332217B681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070862" y="673641"/>
            <a:ext cx="2616577" cy="2497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7839C4-F32D-CA42-E9F5-45A92B598170}"/>
              </a:ext>
            </a:extLst>
          </p:cNvPr>
          <p:cNvSpPr>
            <a:spLocks noGrp="1"/>
          </p:cNvSpPr>
          <p:nvPr>
            <p:ph type="title"/>
          </p:nvPr>
        </p:nvSpPr>
        <p:spPr>
          <a:xfrm>
            <a:off x="703295" y="596899"/>
            <a:ext cx="7886700" cy="793750"/>
          </a:xfrm>
        </p:spPr>
        <p:txBody>
          <a:bodyPr/>
          <a:lstStyle/>
          <a:p>
            <a:pPr algn="ctr"/>
            <a:r>
              <a:rPr lang="en-US" u="sng" dirty="0"/>
              <a:t>Private School Options</a:t>
            </a:r>
          </a:p>
        </p:txBody>
      </p:sp>
      <p:sp>
        <p:nvSpPr>
          <p:cNvPr id="3" name="Content Placeholder 2">
            <a:extLst>
              <a:ext uri="{FF2B5EF4-FFF2-40B4-BE49-F238E27FC236}">
                <a16:creationId xmlns:a16="http://schemas.microsoft.com/office/drawing/2014/main" id="{78D25D97-F8C2-00A3-D06B-A89334455A06}"/>
              </a:ext>
            </a:extLst>
          </p:cNvPr>
          <p:cNvSpPr>
            <a:spLocks noGrp="1"/>
          </p:cNvSpPr>
          <p:nvPr>
            <p:ph idx="1"/>
          </p:nvPr>
        </p:nvSpPr>
        <p:spPr>
          <a:xfrm>
            <a:off x="628649" y="1390649"/>
            <a:ext cx="7961345" cy="4870452"/>
          </a:xfrm>
        </p:spPr>
        <p:txBody>
          <a:bodyPr/>
          <a:lstStyle/>
          <a:p>
            <a:r>
              <a:rPr lang="en-US" dirty="0"/>
              <a:t>Section 30.15(1)(k)1.a. and 1.c., Florida Statutes</a:t>
            </a:r>
          </a:p>
          <a:p>
            <a:pPr algn="l"/>
            <a:r>
              <a:rPr lang="en-US" sz="1600" b="0" i="0" dirty="0">
                <a:solidFill>
                  <a:srgbClr val="000000"/>
                </a:solidFill>
                <a:effectLst/>
                <a:latin typeface="Helvetica" panose="020B0604020202020204" pitchFamily="34" charset="0"/>
              </a:rPr>
              <a:t>1.a. If a local school board has voted by a majority to implement a guardian program, the sheriff in that county shall establish a guardian program to provide training, pursuant to subparagraph 2., to school district, charter school, </a:t>
            </a:r>
            <a:r>
              <a:rPr lang="en-US" sz="1600" b="1" i="0" u="sng" dirty="0">
                <a:solidFill>
                  <a:srgbClr val="000000"/>
                </a:solidFill>
                <a:effectLst/>
                <a:latin typeface="Helvetica" panose="020B0604020202020204" pitchFamily="34" charset="0"/>
              </a:rPr>
              <a:t>or private school employees</a:t>
            </a:r>
            <a:r>
              <a:rPr lang="en-US" sz="1600" b="0" i="0" dirty="0">
                <a:solidFill>
                  <a:srgbClr val="000000"/>
                </a:solidFill>
                <a:effectLst/>
                <a:latin typeface="Helvetica" panose="020B0604020202020204" pitchFamily="34" charset="0"/>
              </a:rPr>
              <a:t>, either directly or through a contract with another sheriff’s office that has established a guardian program.</a:t>
            </a:r>
          </a:p>
          <a:p>
            <a:pPr algn="l"/>
            <a:r>
              <a:rPr lang="en-US" sz="1600" b="0" i="0" dirty="0">
                <a:solidFill>
                  <a:srgbClr val="000000"/>
                </a:solidFill>
                <a:effectLst/>
                <a:latin typeface="Helvetica" panose="020B0604020202020204" pitchFamily="34" charset="0"/>
              </a:rPr>
              <a:t>1. c. </a:t>
            </a:r>
            <a:r>
              <a:rPr lang="en-US" sz="1600" b="1" i="0" u="sng" dirty="0">
                <a:solidFill>
                  <a:srgbClr val="000000"/>
                </a:solidFill>
                <a:effectLst/>
                <a:latin typeface="Helvetica" panose="020B0604020202020204" pitchFamily="34" charset="0"/>
              </a:rPr>
              <a:t>A private school</a:t>
            </a:r>
            <a:r>
              <a:rPr lang="en-US" sz="1600" b="1" i="0" dirty="0">
                <a:solidFill>
                  <a:srgbClr val="000000"/>
                </a:solidFill>
                <a:effectLst/>
                <a:latin typeface="Helvetica" panose="020B0604020202020204" pitchFamily="34" charset="0"/>
              </a:rPr>
              <a:t> </a:t>
            </a:r>
            <a:r>
              <a:rPr lang="en-US" sz="1600" b="0" i="0" dirty="0">
                <a:solidFill>
                  <a:srgbClr val="000000"/>
                </a:solidFill>
                <a:effectLst/>
                <a:latin typeface="Helvetica" panose="020B0604020202020204" pitchFamily="34" charset="0"/>
              </a:rPr>
              <a:t>in a school district that has not voted, or has declined, to implement a guardian program may request that the sheriff in the county of the private school establish a guardian program for the purpose of training private school employees. If the county sheriff denies the request, the private school may contract with a sheriff from another county who has established a guardian program to provide such training. The private school must notify the sheriff in the private school’s county of the contract with a sheriff from another county before its execution. The private school is responsible for all training and screening-related costs for a school guardian program. The sheriff providing such training must ensure that any moneys paid by a private school are not commingled with any funds provided by the state to the sheriff as reimbursement for screening-related and training-related costs of any school district or charter school employee.</a:t>
            </a:r>
          </a:p>
          <a:p>
            <a:pPr marL="0" indent="0">
              <a:buNone/>
            </a:pPr>
            <a:endParaRPr lang="en-US" dirty="0"/>
          </a:p>
        </p:txBody>
      </p:sp>
    </p:spTree>
    <p:extLst>
      <p:ext uri="{BB962C8B-B14F-4D97-AF65-F5344CB8AC3E}">
        <p14:creationId xmlns:p14="http://schemas.microsoft.com/office/powerpoint/2010/main" val="126202284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le 1">
            <a:extLst>
              <a:ext uri="{FF2B5EF4-FFF2-40B4-BE49-F238E27FC236}">
                <a16:creationId xmlns:a16="http://schemas.microsoft.com/office/drawing/2014/main" id="{7CB3DEFE-7948-29E6-700B-1FE81BD7B1D4}"/>
              </a:ext>
            </a:extLst>
          </p:cNvPr>
          <p:cNvSpPr>
            <a:spLocks noGrp="1"/>
          </p:cNvSpPr>
          <p:nvPr>
            <p:ph type="title"/>
          </p:nvPr>
        </p:nvSpPr>
        <p:spPr>
          <a:xfrm>
            <a:off x="628650" y="1036060"/>
            <a:ext cx="7886700" cy="945140"/>
          </a:xfrm>
        </p:spPr>
        <p:txBody>
          <a:bodyPr/>
          <a:lstStyle/>
          <a:p>
            <a:pPr algn="ctr">
              <a:defRPr/>
            </a:pPr>
            <a:r>
              <a:rPr lang="en-US" sz="3200" u="sng" dirty="0">
                <a:effectLst>
                  <a:outerShdw blurRad="38100" dist="38100" dir="2700000" algn="tl">
                    <a:srgbClr val="000000">
                      <a:alpha val="43137"/>
                    </a:srgbClr>
                  </a:outerShdw>
                </a:effectLst>
              </a:rPr>
              <a:t>Chris Hixon, Coach Aaron </a:t>
            </a:r>
            <a:r>
              <a:rPr lang="en-US" sz="3200" u="sng" dirty="0" err="1">
                <a:effectLst>
                  <a:outerShdw blurRad="38100" dist="38100" dir="2700000" algn="tl">
                    <a:srgbClr val="000000">
                      <a:alpha val="43137"/>
                    </a:srgbClr>
                  </a:outerShdw>
                </a:effectLst>
              </a:rPr>
              <a:t>Feis</a:t>
            </a:r>
            <a:r>
              <a:rPr lang="en-US" sz="3200" u="sng" dirty="0">
                <a:effectLst>
                  <a:outerShdw blurRad="38100" dist="38100" dir="2700000" algn="tl">
                    <a:srgbClr val="000000">
                      <a:alpha val="43137"/>
                    </a:srgbClr>
                  </a:outerShdw>
                </a:effectLst>
              </a:rPr>
              <a:t>, and Coach Scott Beigel Guardian Program</a:t>
            </a:r>
          </a:p>
        </p:txBody>
      </p:sp>
      <p:sp>
        <p:nvSpPr>
          <p:cNvPr id="3" name="Content Placeholder 2">
            <a:extLst>
              <a:ext uri="{FF2B5EF4-FFF2-40B4-BE49-F238E27FC236}">
                <a16:creationId xmlns:a16="http://schemas.microsoft.com/office/drawing/2014/main" id="{2A20DDFD-29C4-E6A9-EC04-723FC3B31430}"/>
              </a:ext>
            </a:extLst>
          </p:cNvPr>
          <p:cNvSpPr>
            <a:spLocks noGrp="1"/>
          </p:cNvSpPr>
          <p:nvPr>
            <p:ph idx="1"/>
          </p:nvPr>
        </p:nvSpPr>
        <p:spPr>
          <a:xfrm>
            <a:off x="628650" y="2119745"/>
            <a:ext cx="7886700" cy="4260419"/>
          </a:xfrm>
        </p:spPr>
        <p:txBody>
          <a:bodyPr/>
          <a:lstStyle/>
          <a:p>
            <a:pPr marL="0" indent="0">
              <a:buNone/>
              <a:defRPr/>
            </a:pPr>
            <a:r>
              <a:rPr lang="en-US" sz="2400" dirty="0"/>
              <a:t>Guardians are armed and trained to respond to an active threat. They must:</a:t>
            </a:r>
          </a:p>
          <a:p>
            <a:pPr lvl="1">
              <a:defRPr/>
            </a:pPr>
            <a:r>
              <a:rPr lang="en-US" sz="2800" dirty="0"/>
              <a:t>Complete 144 hours of training by a sheriff, including 80 hours of firearms instruction;</a:t>
            </a:r>
          </a:p>
          <a:p>
            <a:pPr lvl="1">
              <a:defRPr/>
            </a:pPr>
            <a:r>
              <a:rPr lang="en-US" sz="2800"/>
              <a:t>Must </a:t>
            </a:r>
            <a:r>
              <a:rPr lang="en-US" sz="2800" dirty="0"/>
              <a:t>achieve an 85 percent pass rate on the firearms training; and</a:t>
            </a:r>
          </a:p>
          <a:p>
            <a:pPr lvl="1">
              <a:defRPr/>
            </a:pPr>
            <a:r>
              <a:rPr lang="en-US" sz="2800" dirty="0"/>
              <a:t>Pass a variety of screenings, including a psychological evaluation and drug test.</a:t>
            </a:r>
          </a:p>
          <a:p>
            <a:pPr marL="0" indent="0">
              <a:buNone/>
              <a:defRPr/>
            </a:pPr>
            <a:r>
              <a:rPr lang="en-US" sz="2400" dirty="0"/>
              <a:t>Participating counties are included on the Office of Safe Schools website: </a:t>
            </a:r>
            <a:br>
              <a:rPr lang="en-US" sz="2400" dirty="0"/>
            </a:br>
            <a:r>
              <a:rPr lang="en-US" sz="2400" dirty="0"/>
              <a:t>	</a:t>
            </a:r>
            <a:r>
              <a:rPr lang="en-US" sz="2400" dirty="0">
                <a:hlinkClick r:id="rId3"/>
              </a:rPr>
              <a:t>www.fldoe.org/safe-schools/guardian-program.stml</a:t>
            </a:r>
            <a:r>
              <a:rPr lang="en-US" sz="2400" dirty="0"/>
              <a:t> </a:t>
            </a:r>
            <a:endParaRPr lang="en-US" sz="2400" b="1" dirty="0"/>
          </a:p>
          <a:p>
            <a:pPr>
              <a:defRPr/>
            </a:pPr>
            <a:endParaRPr lang="en-US" dirty="0"/>
          </a:p>
        </p:txBody>
      </p:sp>
    </p:spTree>
    <p:extLst>
      <p:ext uri="{BB962C8B-B14F-4D97-AF65-F5344CB8AC3E}">
        <p14:creationId xmlns:p14="http://schemas.microsoft.com/office/powerpoint/2010/main" val="36034860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Title 1">
            <a:extLst>
              <a:ext uri="{FF2B5EF4-FFF2-40B4-BE49-F238E27FC236}">
                <a16:creationId xmlns:a16="http://schemas.microsoft.com/office/drawing/2014/main" id="{DC66F9C8-CDCB-8162-6686-626948B82CB4}"/>
              </a:ext>
            </a:extLst>
          </p:cNvPr>
          <p:cNvSpPr>
            <a:spLocks noGrp="1"/>
          </p:cNvSpPr>
          <p:nvPr>
            <p:ph type="title"/>
          </p:nvPr>
        </p:nvSpPr>
        <p:spPr>
          <a:xfrm>
            <a:off x="628650" y="979488"/>
            <a:ext cx="7886700" cy="793750"/>
          </a:xfrm>
        </p:spPr>
        <p:txBody>
          <a:bodyPr/>
          <a:lstStyle/>
          <a:p>
            <a:pPr algn="ctr"/>
            <a:r>
              <a:rPr altLang="en-US" u="sng" dirty="0">
                <a:effectLst>
                  <a:outerShdw blurRad="38100" dist="38100" dir="2700000" algn="tl">
                    <a:srgbClr val="000000">
                      <a:alpha val="43137"/>
                    </a:srgbClr>
                  </a:outerShdw>
                </a:effectLst>
              </a:rPr>
              <a:t>Active Assailant Response Policy – </a:t>
            </a:r>
            <a:br>
              <a:rPr altLang="en-US" u="sng" dirty="0">
                <a:effectLst>
                  <a:outerShdw blurRad="38100" dist="38100" dir="2700000" algn="tl">
                    <a:srgbClr val="000000">
                      <a:alpha val="43137"/>
                    </a:srgbClr>
                  </a:outerShdw>
                </a:effectLst>
              </a:rPr>
            </a:br>
            <a:r>
              <a:rPr altLang="en-US" u="sng" dirty="0">
                <a:effectLst>
                  <a:outerShdw blurRad="38100" dist="38100" dir="2700000" algn="tl">
                    <a:srgbClr val="000000">
                      <a:alpha val="43137"/>
                    </a:srgbClr>
                  </a:outerShdw>
                </a:effectLst>
              </a:rPr>
              <a:t>s. </a:t>
            </a:r>
            <a:r>
              <a:rPr lang="en-US" altLang="en-US" sz="3200" u="sng" dirty="0">
                <a:effectLst>
                  <a:outerShdw blurRad="38100" dist="38100" dir="2700000" algn="tl">
                    <a:srgbClr val="000000">
                      <a:alpha val="43137"/>
                    </a:srgbClr>
                  </a:outerShdw>
                </a:effectLst>
              </a:rPr>
              <a:t>943.6873</a:t>
            </a:r>
            <a:r>
              <a:rPr altLang="en-US" u="sng" dirty="0">
                <a:effectLst>
                  <a:outerShdw blurRad="38100" dist="38100" dir="2700000" algn="tl">
                    <a:srgbClr val="000000">
                      <a:alpha val="43137"/>
                    </a:srgbClr>
                  </a:outerShdw>
                </a:effectLst>
              </a:rPr>
              <a:t>, F.S.</a:t>
            </a:r>
          </a:p>
        </p:txBody>
      </p:sp>
      <p:sp>
        <p:nvSpPr>
          <p:cNvPr id="56323" name="Content Placeholder 2">
            <a:extLst>
              <a:ext uri="{FF2B5EF4-FFF2-40B4-BE49-F238E27FC236}">
                <a16:creationId xmlns:a16="http://schemas.microsoft.com/office/drawing/2014/main" id="{B0B59920-E7E2-9C15-EC6A-C3DA1F051C6A}"/>
              </a:ext>
            </a:extLst>
          </p:cNvPr>
          <p:cNvSpPr>
            <a:spLocks noGrp="1"/>
          </p:cNvSpPr>
          <p:nvPr>
            <p:ph idx="1"/>
          </p:nvPr>
        </p:nvSpPr>
        <p:spPr>
          <a:xfrm>
            <a:off x="628650" y="1885361"/>
            <a:ext cx="7886700" cy="4572589"/>
          </a:xfrm>
        </p:spPr>
        <p:txBody>
          <a:bodyPr/>
          <a:lstStyle/>
          <a:p>
            <a:pPr marL="0" indent="0">
              <a:buNone/>
              <a:defRPr/>
            </a:pPr>
            <a:r>
              <a:rPr lang="en-US" altLang="en-US" sz="3600" dirty="0"/>
              <a:t>For the protection of all persons in this state, it is necessary and required that every law enforcement agency in this state be prepared to respond to an active assailant event. To be adequately prepared, </a:t>
            </a:r>
            <a:r>
              <a:rPr lang="en-US" altLang="en-US" sz="3600" b="1" dirty="0"/>
              <a:t>each law enforcement agency must create and maintain an active assailant response policy</a:t>
            </a:r>
            <a:r>
              <a:rPr lang="en-US" altLang="en-US" sz="3600" dirty="0"/>
              <a:t>.</a:t>
            </a:r>
            <a:endParaRPr lang="en-US" altLang="en-US" sz="3600" dirty="0">
              <a:solidFill>
                <a:srgbClr val="233B83"/>
              </a:solidFill>
            </a:endParaRPr>
          </a:p>
          <a:p>
            <a:pPr marL="0" indent="0">
              <a:buNone/>
              <a:defRPr/>
            </a:pPr>
            <a:endParaRPr lang="en-US" altLang="en-US" sz="2400" dirty="0"/>
          </a:p>
        </p:txBody>
      </p:sp>
    </p:spTree>
  </p:cSld>
  <p:clrMapOvr>
    <a:masterClrMapping/>
  </p:clrMapOvr>
</p:sld>
</file>

<file path=ppt/theme/theme1.xml><?xml version="1.0" encoding="utf-8"?>
<a:theme xmlns:a="http://schemas.openxmlformats.org/drawingml/2006/main" name="FDOE_PPT_template_Standard">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2" id="{BDD5E37C-6C2F-46FA-BFC9-1C0F105173D8}" vid="{789741E5-CF7B-4966-B95F-7F279611479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D49E23A80A7D444B9E59CF5CCFED13F" ma:contentTypeVersion="0" ma:contentTypeDescription="Create a new document." ma:contentTypeScope="" ma:versionID="c99bd74755515ad6017e14daa878c6b7">
  <xsd:schema xmlns:xsd="http://www.w3.org/2001/XMLSchema" xmlns:xs="http://www.w3.org/2001/XMLSchema" xmlns:p="http://schemas.microsoft.com/office/2006/metadata/properties" xmlns:ns2="1c375291-bfca-42fa-8c4a-5ccc0a7430f4" targetNamespace="http://schemas.microsoft.com/office/2006/metadata/properties" ma:root="true" ma:fieldsID="bd1e8fb3b08bff3425a49f94c7fa242d" ns2:_="">
    <xsd:import namespace="1c375291-bfca-42fa-8c4a-5ccc0a7430f4"/>
    <xsd:element name="properties">
      <xsd:complexType>
        <xsd:sequence>
          <xsd:element name="documentManagement">
            <xsd:complexType>
              <xsd:all>
                <xsd:element ref="ns2:_dlc_DocId" minOccurs="0"/>
                <xsd:element ref="ns2:_dlc_DocIdUrl" minOccurs="0"/>
                <xsd:element ref="ns2:_dlc_DocIdPersistI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c375291-bfca-42fa-8c4a-5ccc0a7430f4"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0B89FB84-027C-4EC3-859C-93EB5CFAB64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c375291-bfca-42fa-8c4a-5ccc0a7430f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45A5AAD1-68E3-44B9-B19E-B4379CBEA274}">
  <ds:schemaRefs>
    <ds:schemaRef ds:uri="http://purl.org/dc/elements/1.1/"/>
    <ds:schemaRef ds:uri="http://purl.org/dc/dcmitype/"/>
    <ds:schemaRef ds:uri="http://schemas.microsoft.com/office/2006/documentManagement/types"/>
    <ds:schemaRef ds:uri="http://schemas.microsoft.com/office/2006/metadata/properties"/>
    <ds:schemaRef ds:uri="http://purl.org/dc/terms/"/>
    <ds:schemaRef ds:uri="1c375291-bfca-42fa-8c4a-5ccc0a7430f4"/>
    <ds:schemaRef ds:uri="http://www.w3.org/XML/1998/namespace"/>
    <ds:schemaRef ds:uri="http://schemas.openxmlformats.org/package/2006/metadata/core-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emplate>FDOE_PPT_template_Standard</Template>
  <TotalTime>9468</TotalTime>
  <Words>1584</Words>
  <Application>Microsoft Office PowerPoint</Application>
  <PresentationFormat>On-screen Show (4:3)</PresentationFormat>
  <Paragraphs>196</Paragraphs>
  <Slides>23</Slides>
  <Notes>23</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23</vt:i4>
      </vt:variant>
    </vt:vector>
  </HeadingPairs>
  <TitlesOfParts>
    <vt:vector size="31" baseType="lpstr">
      <vt:lpstr>Arial</vt:lpstr>
      <vt:lpstr>Arial Narrow</vt:lpstr>
      <vt:lpstr>Calibri</vt:lpstr>
      <vt:lpstr>Helvetica</vt:lpstr>
      <vt:lpstr>Open Sans</vt:lpstr>
      <vt:lpstr>Publico Text</vt:lpstr>
      <vt:lpstr>Wingdings</vt:lpstr>
      <vt:lpstr>FDOE_PPT_template_Standard</vt:lpstr>
      <vt:lpstr>School Safety for  Florida’s Private Schools</vt:lpstr>
      <vt:lpstr>Office of Safe Schools (OSS)  Section (s.) 1001.212, Florida Statutes (F.S.)</vt:lpstr>
      <vt:lpstr>PowerPoint Presentation</vt:lpstr>
      <vt:lpstr>School Safety Specialists – s. 1006.07, F.S.</vt:lpstr>
      <vt:lpstr>Safe-School Officers Assigned – s. 1006.12, F.S.</vt:lpstr>
      <vt:lpstr>Safe-School Officer Options</vt:lpstr>
      <vt:lpstr>Private School Options</vt:lpstr>
      <vt:lpstr>Chris Hixon, Coach Aaron Feis, and Coach Scott Beigel Guardian Program</vt:lpstr>
      <vt:lpstr>Active Assailant Response Policy –  s. 943.6873, F.S.</vt:lpstr>
      <vt:lpstr>FortifyFL – s. 943.082, F.S.</vt:lpstr>
      <vt:lpstr>Safety Best Practices for All Schools</vt:lpstr>
      <vt:lpstr>PowerPoint Presentation</vt:lpstr>
      <vt:lpstr>Safety Best Practices for All Schools</vt:lpstr>
      <vt:lpstr>PowerPoint Presentation</vt:lpstr>
      <vt:lpstr>PowerPoint Presentation</vt:lpstr>
      <vt:lpstr>Safety Best Practices for All Schools</vt:lpstr>
      <vt:lpstr>Safety Best Practices for All Schools</vt:lpstr>
      <vt:lpstr>Safety Best Practices for All Schools</vt:lpstr>
      <vt:lpstr>Safety Best Practices for All Schools</vt:lpstr>
      <vt:lpstr>Safety Best Practices for All Schools</vt:lpstr>
      <vt:lpstr>Threat Management</vt:lpstr>
      <vt:lpstr>Know Your Resources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Penik, Megan</dc:creator>
  <cp:lastModifiedBy>Wilson, Jenilyn</cp:lastModifiedBy>
  <cp:revision>120</cp:revision>
  <cp:lastPrinted>2024-11-06T14:12:15Z</cp:lastPrinted>
  <dcterms:created xsi:type="dcterms:W3CDTF">2015-06-03T15:39:07Z</dcterms:created>
  <dcterms:modified xsi:type="dcterms:W3CDTF">2024-11-12T18:09:35Z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dlc_DocIdItemGuid">
    <vt:lpwstr>917e4c49-9b6b-485f-9f91-2b7b643feae2</vt:lpwstr>
  </property>
  <property fmtid="{D5CDD505-2E9C-101B-9397-08002B2CF9AE}" pid="3" name="ContentTypeId">
    <vt:lpwstr>0x0101001D49E23A80A7D444B9E59CF5CCFED13F</vt:lpwstr>
  </property>
  <property fmtid="{D5CDD505-2E9C-101B-9397-08002B2CF9AE}" pid="4" name="_dlc_DocId">
    <vt:lpwstr>372YA7RW7CNW-1147-385</vt:lpwstr>
  </property>
  <property fmtid="{D5CDD505-2E9C-101B-9397-08002B2CF9AE}" pid="5" name="_dlc_DocIdUrl">
    <vt:lpwstr>https://mybfk.battelleforkids.org/projects/FDOE/_layouts/DocIdRedir.aspx?ID=372YA7RW7CNW-1147-385, 372YA7RW7CNW-1147-385</vt:lpwstr>
  </property>
</Properties>
</file>