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67" r:id="rId6"/>
    <p:sldId id="257" r:id="rId7"/>
    <p:sldId id="271" r:id="rId8"/>
    <p:sldId id="258" r:id="rId9"/>
    <p:sldId id="266" r:id="rId10"/>
    <p:sldId id="270" r:id="rId11"/>
    <p:sldId id="272" r:id="rId12"/>
    <p:sldId id="259" r:id="rId13"/>
    <p:sldId id="265" r:id="rId14"/>
    <p:sldId id="276" r:id="rId15"/>
    <p:sldId id="273" r:id="rId16"/>
    <p:sldId id="282" r:id="rId17"/>
    <p:sldId id="281" r:id="rId18"/>
    <p:sldId id="274" r:id="rId19"/>
    <p:sldId id="278" r:id="rId20"/>
    <p:sldId id="277" r:id="rId21"/>
    <p:sldId id="279" r:id="rId22"/>
    <p:sldId id="429" r:id="rId23"/>
    <p:sldId id="311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21F27-4551-5E8B-58FC-A50BBBB7844D}" name="Jeane Hah-Garnett" initials="JHG" userId="S::jhahgarnett@charterschoolsusa.com::a06d8fe2-f537-4fdb-a990-0c8a776712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41976-AE89-4E06-907F-37E265B1460C}" v="144" dt="2024-09-26T17:25:48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0586B-3B32-4973-BE45-0E7F1B8A38D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DEA164-7A14-43E2-B6EA-695098690D74}">
      <dgm:prSet custT="1"/>
      <dgm:spPr/>
      <dgm:t>
        <a:bodyPr/>
        <a:lstStyle/>
        <a:p>
          <a:r>
            <a:rPr lang="en-US" sz="1100" dirty="0"/>
            <a:t>Standardize testing</a:t>
          </a:r>
        </a:p>
      </dgm:t>
    </dgm:pt>
    <dgm:pt modelId="{BC199B72-24F5-4FFF-9FDB-1E96A2FC1ED7}" type="parTrans" cxnId="{43454A32-C39B-4A58-99B1-446368F3EAA0}">
      <dgm:prSet/>
      <dgm:spPr/>
      <dgm:t>
        <a:bodyPr/>
        <a:lstStyle/>
        <a:p>
          <a:endParaRPr lang="en-US"/>
        </a:p>
      </dgm:t>
    </dgm:pt>
    <dgm:pt modelId="{23C8AC9F-95FB-4B8B-B803-55DC3592F6A5}" type="sibTrans" cxnId="{43454A32-C39B-4A58-99B1-446368F3EAA0}">
      <dgm:prSet/>
      <dgm:spPr/>
      <dgm:t>
        <a:bodyPr/>
        <a:lstStyle/>
        <a:p>
          <a:endParaRPr lang="en-US"/>
        </a:p>
      </dgm:t>
    </dgm:pt>
    <dgm:pt modelId="{F3949B8C-833C-473A-8930-879894BCC3B0}">
      <dgm:prSet custT="1"/>
      <dgm:spPr/>
      <dgm:t>
        <a:bodyPr/>
        <a:lstStyle/>
        <a:p>
          <a:r>
            <a:rPr lang="en-US" sz="1100" dirty="0"/>
            <a:t>Community pressure</a:t>
          </a:r>
        </a:p>
      </dgm:t>
    </dgm:pt>
    <dgm:pt modelId="{E08B1A7B-325F-4CAB-9426-EB0CAE193464}" type="parTrans" cxnId="{09F21677-B4A9-4FDA-AD87-903189E86DF3}">
      <dgm:prSet/>
      <dgm:spPr/>
      <dgm:t>
        <a:bodyPr/>
        <a:lstStyle/>
        <a:p>
          <a:endParaRPr lang="en-US"/>
        </a:p>
      </dgm:t>
    </dgm:pt>
    <dgm:pt modelId="{4C667192-D227-4D6C-BF07-5E196FF5D44C}" type="sibTrans" cxnId="{09F21677-B4A9-4FDA-AD87-903189E86DF3}">
      <dgm:prSet/>
      <dgm:spPr/>
      <dgm:t>
        <a:bodyPr/>
        <a:lstStyle/>
        <a:p>
          <a:endParaRPr lang="en-US"/>
        </a:p>
      </dgm:t>
    </dgm:pt>
    <dgm:pt modelId="{542C8AD3-B9F9-4E46-A4AD-A0B1EB404997}">
      <dgm:prSet custT="1"/>
      <dgm:spPr/>
      <dgm:t>
        <a:bodyPr/>
        <a:lstStyle/>
        <a:p>
          <a:r>
            <a:rPr lang="en-US" sz="1100" dirty="0"/>
            <a:t>Difficult parents </a:t>
          </a:r>
        </a:p>
      </dgm:t>
    </dgm:pt>
    <dgm:pt modelId="{BAD9F114-C9CF-4E2F-894D-594A588667A1}" type="parTrans" cxnId="{7B4999DD-18EE-4110-94AB-0D1273596060}">
      <dgm:prSet/>
      <dgm:spPr/>
      <dgm:t>
        <a:bodyPr/>
        <a:lstStyle/>
        <a:p>
          <a:endParaRPr lang="en-US"/>
        </a:p>
      </dgm:t>
    </dgm:pt>
    <dgm:pt modelId="{0FE39A48-6A83-466C-B5D1-78BF56636075}" type="sibTrans" cxnId="{7B4999DD-18EE-4110-94AB-0D1273596060}">
      <dgm:prSet/>
      <dgm:spPr/>
      <dgm:t>
        <a:bodyPr/>
        <a:lstStyle/>
        <a:p>
          <a:endParaRPr lang="en-US"/>
        </a:p>
      </dgm:t>
    </dgm:pt>
    <dgm:pt modelId="{A271F05E-5A20-45A0-B88A-59792AFD6666}">
      <dgm:prSet custT="1"/>
      <dgm:spPr/>
      <dgm:t>
        <a:bodyPr/>
        <a:lstStyle/>
        <a:p>
          <a:r>
            <a:rPr lang="en-US" sz="1100" dirty="0"/>
            <a:t>School violence </a:t>
          </a:r>
        </a:p>
      </dgm:t>
    </dgm:pt>
    <dgm:pt modelId="{D80BCC10-AD47-476F-B51F-0D03B84DE8BC}" type="parTrans" cxnId="{23FBFDD6-C1BF-4DD4-819D-C2351E509E1B}">
      <dgm:prSet/>
      <dgm:spPr/>
      <dgm:t>
        <a:bodyPr/>
        <a:lstStyle/>
        <a:p>
          <a:endParaRPr lang="en-US"/>
        </a:p>
      </dgm:t>
    </dgm:pt>
    <dgm:pt modelId="{2830276F-F7F5-4DE8-8E6E-8D629ACA3B9D}" type="sibTrans" cxnId="{23FBFDD6-C1BF-4DD4-819D-C2351E509E1B}">
      <dgm:prSet/>
      <dgm:spPr/>
      <dgm:t>
        <a:bodyPr/>
        <a:lstStyle/>
        <a:p>
          <a:endParaRPr lang="en-US"/>
        </a:p>
      </dgm:t>
    </dgm:pt>
    <dgm:pt modelId="{699ACCA0-BA5A-421E-ADF5-1E7614D6F578}">
      <dgm:prSet custT="1"/>
      <dgm:spPr/>
      <dgm:t>
        <a:bodyPr/>
        <a:lstStyle/>
        <a:p>
          <a:r>
            <a:rPr lang="en-US" sz="1100" dirty="0"/>
            <a:t>Bullying </a:t>
          </a:r>
        </a:p>
      </dgm:t>
    </dgm:pt>
    <dgm:pt modelId="{C9DC52E5-79C7-4644-A0CB-EBDE9B2CFCD2}" type="parTrans" cxnId="{B3AFCA65-F868-4F61-BF72-1805AD60B3D0}">
      <dgm:prSet/>
      <dgm:spPr/>
      <dgm:t>
        <a:bodyPr/>
        <a:lstStyle/>
        <a:p>
          <a:endParaRPr lang="en-US"/>
        </a:p>
      </dgm:t>
    </dgm:pt>
    <dgm:pt modelId="{C21EA0FE-A47E-4A3E-BC84-AEC98ED25B75}" type="sibTrans" cxnId="{B3AFCA65-F868-4F61-BF72-1805AD60B3D0}">
      <dgm:prSet/>
      <dgm:spPr/>
      <dgm:t>
        <a:bodyPr/>
        <a:lstStyle/>
        <a:p>
          <a:endParaRPr lang="en-US"/>
        </a:p>
      </dgm:t>
    </dgm:pt>
    <dgm:pt modelId="{4E41F88E-1B3D-45F8-9EF0-9AF0D877637F}">
      <dgm:prSet custT="1"/>
      <dgm:spPr/>
      <dgm:t>
        <a:bodyPr/>
        <a:lstStyle/>
        <a:p>
          <a:r>
            <a:rPr lang="en-US" sz="1100" dirty="0"/>
            <a:t>Changing standards </a:t>
          </a:r>
        </a:p>
      </dgm:t>
    </dgm:pt>
    <dgm:pt modelId="{5BEA8BE4-FDE1-4BF8-9400-9F48D5927D58}" type="parTrans" cxnId="{F08DACBF-C3AA-4383-A90C-76172E71A439}">
      <dgm:prSet/>
      <dgm:spPr/>
      <dgm:t>
        <a:bodyPr/>
        <a:lstStyle/>
        <a:p>
          <a:endParaRPr lang="en-US"/>
        </a:p>
      </dgm:t>
    </dgm:pt>
    <dgm:pt modelId="{36973F2C-3F3C-48DB-AEC6-D92BBFEE764A}" type="sibTrans" cxnId="{F08DACBF-C3AA-4383-A90C-76172E71A439}">
      <dgm:prSet/>
      <dgm:spPr/>
      <dgm:t>
        <a:bodyPr/>
        <a:lstStyle/>
        <a:p>
          <a:endParaRPr lang="en-US"/>
        </a:p>
      </dgm:t>
    </dgm:pt>
    <dgm:pt modelId="{2124AA13-CE9A-4609-89B3-0AC32310BD1D}">
      <dgm:prSet custT="1"/>
      <dgm:spPr/>
      <dgm:t>
        <a:bodyPr/>
        <a:lstStyle/>
        <a:p>
          <a:r>
            <a:rPr lang="en-US" sz="1100" dirty="0"/>
            <a:t>Lack of resources</a:t>
          </a:r>
        </a:p>
      </dgm:t>
    </dgm:pt>
    <dgm:pt modelId="{4CB65C46-270F-48F7-B3C8-38437D45981B}" type="parTrans" cxnId="{6D251FF2-F791-4C94-8D65-03217FDB4067}">
      <dgm:prSet/>
      <dgm:spPr/>
      <dgm:t>
        <a:bodyPr/>
        <a:lstStyle/>
        <a:p>
          <a:endParaRPr lang="en-US"/>
        </a:p>
      </dgm:t>
    </dgm:pt>
    <dgm:pt modelId="{63B7C6B4-7327-455A-9804-E5A0D6FF4830}" type="sibTrans" cxnId="{6D251FF2-F791-4C94-8D65-03217FDB4067}">
      <dgm:prSet/>
      <dgm:spPr/>
      <dgm:t>
        <a:bodyPr/>
        <a:lstStyle/>
        <a:p>
          <a:endParaRPr lang="en-US"/>
        </a:p>
      </dgm:t>
    </dgm:pt>
    <dgm:pt modelId="{523D50FE-33FA-4ADF-A893-9FCA77ACE167}">
      <dgm:prSet custT="1"/>
      <dgm:spPr/>
      <dgm:t>
        <a:bodyPr/>
        <a:lstStyle/>
        <a:p>
          <a:r>
            <a:rPr lang="en-US" sz="1100" dirty="0"/>
            <a:t>Ineffective Professional Learning that is not teacher centered!</a:t>
          </a:r>
        </a:p>
      </dgm:t>
    </dgm:pt>
    <dgm:pt modelId="{62105555-8EC3-4BB0-9331-4771B785F344}" type="parTrans" cxnId="{9C167B62-45B1-4684-BBD3-CBA44D414D8D}">
      <dgm:prSet/>
      <dgm:spPr/>
      <dgm:t>
        <a:bodyPr/>
        <a:lstStyle/>
        <a:p>
          <a:endParaRPr lang="en-US"/>
        </a:p>
      </dgm:t>
    </dgm:pt>
    <dgm:pt modelId="{4C3F2AE6-61C8-4DB8-A760-8CE0E7096CB1}" type="sibTrans" cxnId="{9C167B62-45B1-4684-BBD3-CBA44D414D8D}">
      <dgm:prSet/>
      <dgm:spPr/>
      <dgm:t>
        <a:bodyPr/>
        <a:lstStyle/>
        <a:p>
          <a:endParaRPr lang="en-US"/>
        </a:p>
      </dgm:t>
    </dgm:pt>
    <dgm:pt modelId="{8FA2CA6A-864F-4F1F-8CCC-1523923EF4A6}" type="pres">
      <dgm:prSet presAssocID="{9F50586B-3B32-4973-BE45-0E7F1B8A38D3}" presName="cycle" presStyleCnt="0">
        <dgm:presLayoutVars>
          <dgm:dir/>
          <dgm:resizeHandles val="exact"/>
        </dgm:presLayoutVars>
      </dgm:prSet>
      <dgm:spPr/>
    </dgm:pt>
    <dgm:pt modelId="{3334E5DC-5266-4728-90E7-53170F54BF92}" type="pres">
      <dgm:prSet presAssocID="{1BDEA164-7A14-43E2-B6EA-695098690D74}" presName="node" presStyleLbl="node1" presStyleIdx="0" presStyleCnt="8">
        <dgm:presLayoutVars>
          <dgm:bulletEnabled val="1"/>
        </dgm:presLayoutVars>
      </dgm:prSet>
      <dgm:spPr/>
    </dgm:pt>
    <dgm:pt modelId="{BF31A51C-50CD-4D2C-8FCB-6E2DE59B87BE}" type="pres">
      <dgm:prSet presAssocID="{23C8AC9F-95FB-4B8B-B803-55DC3592F6A5}" presName="sibTrans" presStyleLbl="sibTrans2D1" presStyleIdx="0" presStyleCnt="8"/>
      <dgm:spPr/>
    </dgm:pt>
    <dgm:pt modelId="{4E77A131-7883-4FC9-8DF2-D11347C5A936}" type="pres">
      <dgm:prSet presAssocID="{23C8AC9F-95FB-4B8B-B803-55DC3592F6A5}" presName="connectorText" presStyleLbl="sibTrans2D1" presStyleIdx="0" presStyleCnt="8"/>
      <dgm:spPr/>
    </dgm:pt>
    <dgm:pt modelId="{0F1A2774-F7A4-4F64-857D-C8B59FE9888C}" type="pres">
      <dgm:prSet presAssocID="{F3949B8C-833C-473A-8930-879894BCC3B0}" presName="node" presStyleLbl="node1" presStyleIdx="1" presStyleCnt="8">
        <dgm:presLayoutVars>
          <dgm:bulletEnabled val="1"/>
        </dgm:presLayoutVars>
      </dgm:prSet>
      <dgm:spPr/>
    </dgm:pt>
    <dgm:pt modelId="{1FDA9068-8C65-42FD-A11F-B78D6AD16C62}" type="pres">
      <dgm:prSet presAssocID="{4C667192-D227-4D6C-BF07-5E196FF5D44C}" presName="sibTrans" presStyleLbl="sibTrans2D1" presStyleIdx="1" presStyleCnt="8"/>
      <dgm:spPr/>
    </dgm:pt>
    <dgm:pt modelId="{5F9ED1FF-59D7-487C-843F-B4A62AA11295}" type="pres">
      <dgm:prSet presAssocID="{4C667192-D227-4D6C-BF07-5E196FF5D44C}" presName="connectorText" presStyleLbl="sibTrans2D1" presStyleIdx="1" presStyleCnt="8"/>
      <dgm:spPr/>
    </dgm:pt>
    <dgm:pt modelId="{983D04E1-7055-4074-8342-0C8FC71DC28D}" type="pres">
      <dgm:prSet presAssocID="{542C8AD3-B9F9-4E46-A4AD-A0B1EB404997}" presName="node" presStyleLbl="node1" presStyleIdx="2" presStyleCnt="8">
        <dgm:presLayoutVars>
          <dgm:bulletEnabled val="1"/>
        </dgm:presLayoutVars>
      </dgm:prSet>
      <dgm:spPr/>
    </dgm:pt>
    <dgm:pt modelId="{B2DC06EE-1CBD-48BC-B59F-1511135EF05C}" type="pres">
      <dgm:prSet presAssocID="{0FE39A48-6A83-466C-B5D1-78BF56636075}" presName="sibTrans" presStyleLbl="sibTrans2D1" presStyleIdx="2" presStyleCnt="8"/>
      <dgm:spPr/>
    </dgm:pt>
    <dgm:pt modelId="{57D33579-17E4-4758-9491-2A9EFEF0F4EE}" type="pres">
      <dgm:prSet presAssocID="{0FE39A48-6A83-466C-B5D1-78BF56636075}" presName="connectorText" presStyleLbl="sibTrans2D1" presStyleIdx="2" presStyleCnt="8"/>
      <dgm:spPr/>
    </dgm:pt>
    <dgm:pt modelId="{B9B88679-1AFB-4859-BC69-9C80614EA0AC}" type="pres">
      <dgm:prSet presAssocID="{A271F05E-5A20-45A0-B88A-59792AFD6666}" presName="node" presStyleLbl="node1" presStyleIdx="3" presStyleCnt="8">
        <dgm:presLayoutVars>
          <dgm:bulletEnabled val="1"/>
        </dgm:presLayoutVars>
      </dgm:prSet>
      <dgm:spPr/>
    </dgm:pt>
    <dgm:pt modelId="{66945566-A1A4-426B-B131-4E19A1189420}" type="pres">
      <dgm:prSet presAssocID="{2830276F-F7F5-4DE8-8E6E-8D629ACA3B9D}" presName="sibTrans" presStyleLbl="sibTrans2D1" presStyleIdx="3" presStyleCnt="8"/>
      <dgm:spPr/>
    </dgm:pt>
    <dgm:pt modelId="{1C8F032D-9250-436A-88FC-5920A7C98BD8}" type="pres">
      <dgm:prSet presAssocID="{2830276F-F7F5-4DE8-8E6E-8D629ACA3B9D}" presName="connectorText" presStyleLbl="sibTrans2D1" presStyleIdx="3" presStyleCnt="8"/>
      <dgm:spPr/>
    </dgm:pt>
    <dgm:pt modelId="{616D816B-EA7B-4EB0-8469-9F26E28457A2}" type="pres">
      <dgm:prSet presAssocID="{699ACCA0-BA5A-421E-ADF5-1E7614D6F578}" presName="node" presStyleLbl="node1" presStyleIdx="4" presStyleCnt="8">
        <dgm:presLayoutVars>
          <dgm:bulletEnabled val="1"/>
        </dgm:presLayoutVars>
      </dgm:prSet>
      <dgm:spPr/>
    </dgm:pt>
    <dgm:pt modelId="{2D35AE39-B51D-4116-AF2B-5F5BC0AB379E}" type="pres">
      <dgm:prSet presAssocID="{C21EA0FE-A47E-4A3E-BC84-AEC98ED25B75}" presName="sibTrans" presStyleLbl="sibTrans2D1" presStyleIdx="4" presStyleCnt="8"/>
      <dgm:spPr/>
    </dgm:pt>
    <dgm:pt modelId="{F2D5AED8-D355-4261-BC07-74B0B35DB0A8}" type="pres">
      <dgm:prSet presAssocID="{C21EA0FE-A47E-4A3E-BC84-AEC98ED25B75}" presName="connectorText" presStyleLbl="sibTrans2D1" presStyleIdx="4" presStyleCnt="8"/>
      <dgm:spPr/>
    </dgm:pt>
    <dgm:pt modelId="{20E94AE6-C276-48D2-AE1E-5477F696B594}" type="pres">
      <dgm:prSet presAssocID="{4E41F88E-1B3D-45F8-9EF0-9AF0D877637F}" presName="node" presStyleLbl="node1" presStyleIdx="5" presStyleCnt="8">
        <dgm:presLayoutVars>
          <dgm:bulletEnabled val="1"/>
        </dgm:presLayoutVars>
      </dgm:prSet>
      <dgm:spPr/>
    </dgm:pt>
    <dgm:pt modelId="{D3031624-DB4E-4261-9056-6A9996DE05B3}" type="pres">
      <dgm:prSet presAssocID="{36973F2C-3F3C-48DB-AEC6-D92BBFEE764A}" presName="sibTrans" presStyleLbl="sibTrans2D1" presStyleIdx="5" presStyleCnt="8"/>
      <dgm:spPr/>
    </dgm:pt>
    <dgm:pt modelId="{75206976-AE93-4EE0-9BB2-D30887D55102}" type="pres">
      <dgm:prSet presAssocID="{36973F2C-3F3C-48DB-AEC6-D92BBFEE764A}" presName="connectorText" presStyleLbl="sibTrans2D1" presStyleIdx="5" presStyleCnt="8"/>
      <dgm:spPr/>
    </dgm:pt>
    <dgm:pt modelId="{F076E0A2-26CB-4A24-9E56-513A3D2E6B46}" type="pres">
      <dgm:prSet presAssocID="{2124AA13-CE9A-4609-89B3-0AC32310BD1D}" presName="node" presStyleLbl="node1" presStyleIdx="6" presStyleCnt="8">
        <dgm:presLayoutVars>
          <dgm:bulletEnabled val="1"/>
        </dgm:presLayoutVars>
      </dgm:prSet>
      <dgm:spPr/>
    </dgm:pt>
    <dgm:pt modelId="{7FBB38C9-94FE-4AF9-AD23-383A73317ACD}" type="pres">
      <dgm:prSet presAssocID="{63B7C6B4-7327-455A-9804-E5A0D6FF4830}" presName="sibTrans" presStyleLbl="sibTrans2D1" presStyleIdx="6" presStyleCnt="8"/>
      <dgm:spPr/>
    </dgm:pt>
    <dgm:pt modelId="{510C5D33-8BE6-4E73-ABE7-B3B0BFFF8731}" type="pres">
      <dgm:prSet presAssocID="{63B7C6B4-7327-455A-9804-E5A0D6FF4830}" presName="connectorText" presStyleLbl="sibTrans2D1" presStyleIdx="6" presStyleCnt="8"/>
      <dgm:spPr/>
    </dgm:pt>
    <dgm:pt modelId="{FCDA85FB-4328-4222-A12A-89996C14DCBF}" type="pres">
      <dgm:prSet presAssocID="{523D50FE-33FA-4ADF-A893-9FCA77ACE167}" presName="node" presStyleLbl="node1" presStyleIdx="7" presStyleCnt="8">
        <dgm:presLayoutVars>
          <dgm:bulletEnabled val="1"/>
        </dgm:presLayoutVars>
      </dgm:prSet>
      <dgm:spPr/>
    </dgm:pt>
    <dgm:pt modelId="{544D9996-5A30-4266-B053-530C0322EE06}" type="pres">
      <dgm:prSet presAssocID="{4C3F2AE6-61C8-4DB8-A760-8CE0E7096CB1}" presName="sibTrans" presStyleLbl="sibTrans2D1" presStyleIdx="7" presStyleCnt="8"/>
      <dgm:spPr/>
    </dgm:pt>
    <dgm:pt modelId="{2BD99C2D-0951-49F5-813A-39502515605F}" type="pres">
      <dgm:prSet presAssocID="{4C3F2AE6-61C8-4DB8-A760-8CE0E7096CB1}" presName="connectorText" presStyleLbl="sibTrans2D1" presStyleIdx="7" presStyleCnt="8"/>
      <dgm:spPr/>
    </dgm:pt>
  </dgm:ptLst>
  <dgm:cxnLst>
    <dgm:cxn modelId="{04D78D07-2917-45D0-9CBB-068F3954D25B}" type="presOf" srcId="{63B7C6B4-7327-455A-9804-E5A0D6FF4830}" destId="{510C5D33-8BE6-4E73-ABE7-B3B0BFFF8731}" srcOrd="1" destOrd="0" presId="urn:microsoft.com/office/officeart/2005/8/layout/cycle2"/>
    <dgm:cxn modelId="{DE110A14-CED0-4578-AF2D-66D562A656E1}" type="presOf" srcId="{4C3F2AE6-61C8-4DB8-A760-8CE0E7096CB1}" destId="{2BD99C2D-0951-49F5-813A-39502515605F}" srcOrd="1" destOrd="0" presId="urn:microsoft.com/office/officeart/2005/8/layout/cycle2"/>
    <dgm:cxn modelId="{43454A32-C39B-4A58-99B1-446368F3EAA0}" srcId="{9F50586B-3B32-4973-BE45-0E7F1B8A38D3}" destId="{1BDEA164-7A14-43E2-B6EA-695098690D74}" srcOrd="0" destOrd="0" parTransId="{BC199B72-24F5-4FFF-9FDB-1E96A2FC1ED7}" sibTransId="{23C8AC9F-95FB-4B8B-B803-55DC3592F6A5}"/>
    <dgm:cxn modelId="{9C167B62-45B1-4684-BBD3-CBA44D414D8D}" srcId="{9F50586B-3B32-4973-BE45-0E7F1B8A38D3}" destId="{523D50FE-33FA-4ADF-A893-9FCA77ACE167}" srcOrd="7" destOrd="0" parTransId="{62105555-8EC3-4BB0-9331-4771B785F344}" sibTransId="{4C3F2AE6-61C8-4DB8-A760-8CE0E7096CB1}"/>
    <dgm:cxn modelId="{B3AFCA65-F868-4F61-BF72-1805AD60B3D0}" srcId="{9F50586B-3B32-4973-BE45-0E7F1B8A38D3}" destId="{699ACCA0-BA5A-421E-ADF5-1E7614D6F578}" srcOrd="4" destOrd="0" parTransId="{C9DC52E5-79C7-4644-A0CB-EBDE9B2CFCD2}" sibTransId="{C21EA0FE-A47E-4A3E-BC84-AEC98ED25B75}"/>
    <dgm:cxn modelId="{8A5BD045-E3AA-42E9-8401-5FED2A1C28DD}" type="presOf" srcId="{0FE39A48-6A83-466C-B5D1-78BF56636075}" destId="{B2DC06EE-1CBD-48BC-B59F-1511135EF05C}" srcOrd="0" destOrd="0" presId="urn:microsoft.com/office/officeart/2005/8/layout/cycle2"/>
    <dgm:cxn modelId="{246AA64C-6C15-4AB1-98F8-12E21BCBCCF3}" type="presOf" srcId="{4E41F88E-1B3D-45F8-9EF0-9AF0D877637F}" destId="{20E94AE6-C276-48D2-AE1E-5477F696B594}" srcOrd="0" destOrd="0" presId="urn:microsoft.com/office/officeart/2005/8/layout/cycle2"/>
    <dgm:cxn modelId="{78CA576D-2135-4AB5-8228-AE79416B1FD6}" type="presOf" srcId="{36973F2C-3F3C-48DB-AEC6-D92BBFEE764A}" destId="{D3031624-DB4E-4261-9056-6A9996DE05B3}" srcOrd="0" destOrd="0" presId="urn:microsoft.com/office/officeart/2005/8/layout/cycle2"/>
    <dgm:cxn modelId="{0E943155-09B0-46E8-B648-79A01D3F1F2E}" type="presOf" srcId="{699ACCA0-BA5A-421E-ADF5-1E7614D6F578}" destId="{616D816B-EA7B-4EB0-8469-9F26E28457A2}" srcOrd="0" destOrd="0" presId="urn:microsoft.com/office/officeart/2005/8/layout/cycle2"/>
    <dgm:cxn modelId="{09F21677-B4A9-4FDA-AD87-903189E86DF3}" srcId="{9F50586B-3B32-4973-BE45-0E7F1B8A38D3}" destId="{F3949B8C-833C-473A-8930-879894BCC3B0}" srcOrd="1" destOrd="0" parTransId="{E08B1A7B-325F-4CAB-9426-EB0CAE193464}" sibTransId="{4C667192-D227-4D6C-BF07-5E196FF5D44C}"/>
    <dgm:cxn modelId="{29A0347F-D7BF-45A0-B5BF-2EB5D360AE2C}" type="presOf" srcId="{542C8AD3-B9F9-4E46-A4AD-A0B1EB404997}" destId="{983D04E1-7055-4074-8342-0C8FC71DC28D}" srcOrd="0" destOrd="0" presId="urn:microsoft.com/office/officeart/2005/8/layout/cycle2"/>
    <dgm:cxn modelId="{FC7F0089-0AB4-44F2-B734-83333A0264E4}" type="presOf" srcId="{1BDEA164-7A14-43E2-B6EA-695098690D74}" destId="{3334E5DC-5266-4728-90E7-53170F54BF92}" srcOrd="0" destOrd="0" presId="urn:microsoft.com/office/officeart/2005/8/layout/cycle2"/>
    <dgm:cxn modelId="{84DA0091-374C-420A-BB1C-C2DBBA353B6E}" type="presOf" srcId="{4C667192-D227-4D6C-BF07-5E196FF5D44C}" destId="{5F9ED1FF-59D7-487C-843F-B4A62AA11295}" srcOrd="1" destOrd="0" presId="urn:microsoft.com/office/officeart/2005/8/layout/cycle2"/>
    <dgm:cxn modelId="{23CE43AF-1ABF-4829-917C-64B114244E4A}" type="presOf" srcId="{36973F2C-3F3C-48DB-AEC6-D92BBFEE764A}" destId="{75206976-AE93-4EE0-9BB2-D30887D55102}" srcOrd="1" destOrd="0" presId="urn:microsoft.com/office/officeart/2005/8/layout/cycle2"/>
    <dgm:cxn modelId="{F08DACBF-C3AA-4383-A90C-76172E71A439}" srcId="{9F50586B-3B32-4973-BE45-0E7F1B8A38D3}" destId="{4E41F88E-1B3D-45F8-9EF0-9AF0D877637F}" srcOrd="5" destOrd="0" parTransId="{5BEA8BE4-FDE1-4BF8-9400-9F48D5927D58}" sibTransId="{36973F2C-3F3C-48DB-AEC6-D92BBFEE764A}"/>
    <dgm:cxn modelId="{9E5928CA-1BCD-47A7-B605-B59D02C669BF}" type="presOf" srcId="{523D50FE-33FA-4ADF-A893-9FCA77ACE167}" destId="{FCDA85FB-4328-4222-A12A-89996C14DCBF}" srcOrd="0" destOrd="0" presId="urn:microsoft.com/office/officeart/2005/8/layout/cycle2"/>
    <dgm:cxn modelId="{6679EECF-E3A6-4027-9AD9-D51FC2DD809D}" type="presOf" srcId="{63B7C6B4-7327-455A-9804-E5A0D6FF4830}" destId="{7FBB38C9-94FE-4AF9-AD23-383A73317ACD}" srcOrd="0" destOrd="0" presId="urn:microsoft.com/office/officeart/2005/8/layout/cycle2"/>
    <dgm:cxn modelId="{9EDE36D2-DF0F-482F-B835-5EF69641A318}" type="presOf" srcId="{C21EA0FE-A47E-4A3E-BC84-AEC98ED25B75}" destId="{F2D5AED8-D355-4261-BC07-74B0B35DB0A8}" srcOrd="1" destOrd="0" presId="urn:microsoft.com/office/officeart/2005/8/layout/cycle2"/>
    <dgm:cxn modelId="{15EE91D2-E46A-4917-9567-EB7A31149087}" type="presOf" srcId="{2830276F-F7F5-4DE8-8E6E-8D629ACA3B9D}" destId="{1C8F032D-9250-436A-88FC-5920A7C98BD8}" srcOrd="1" destOrd="0" presId="urn:microsoft.com/office/officeart/2005/8/layout/cycle2"/>
    <dgm:cxn modelId="{23FBFDD6-C1BF-4DD4-819D-C2351E509E1B}" srcId="{9F50586B-3B32-4973-BE45-0E7F1B8A38D3}" destId="{A271F05E-5A20-45A0-B88A-59792AFD6666}" srcOrd="3" destOrd="0" parTransId="{D80BCC10-AD47-476F-B51F-0D03B84DE8BC}" sibTransId="{2830276F-F7F5-4DE8-8E6E-8D629ACA3B9D}"/>
    <dgm:cxn modelId="{907C4FD8-6F8F-4D86-B9A5-4B0FD96DDD55}" type="presOf" srcId="{C21EA0FE-A47E-4A3E-BC84-AEC98ED25B75}" destId="{2D35AE39-B51D-4116-AF2B-5F5BC0AB379E}" srcOrd="0" destOrd="0" presId="urn:microsoft.com/office/officeart/2005/8/layout/cycle2"/>
    <dgm:cxn modelId="{BD2093D8-6BA2-4957-A74E-655D13840780}" type="presOf" srcId="{4C667192-D227-4D6C-BF07-5E196FF5D44C}" destId="{1FDA9068-8C65-42FD-A11F-B78D6AD16C62}" srcOrd="0" destOrd="0" presId="urn:microsoft.com/office/officeart/2005/8/layout/cycle2"/>
    <dgm:cxn modelId="{0FA251DC-A24C-4FDB-8ABF-EB97E68B1E7F}" type="presOf" srcId="{2830276F-F7F5-4DE8-8E6E-8D629ACA3B9D}" destId="{66945566-A1A4-426B-B131-4E19A1189420}" srcOrd="0" destOrd="0" presId="urn:microsoft.com/office/officeart/2005/8/layout/cycle2"/>
    <dgm:cxn modelId="{7B4999DD-18EE-4110-94AB-0D1273596060}" srcId="{9F50586B-3B32-4973-BE45-0E7F1B8A38D3}" destId="{542C8AD3-B9F9-4E46-A4AD-A0B1EB404997}" srcOrd="2" destOrd="0" parTransId="{BAD9F114-C9CF-4E2F-894D-594A588667A1}" sibTransId="{0FE39A48-6A83-466C-B5D1-78BF56636075}"/>
    <dgm:cxn modelId="{F0A2F4DE-4454-4F08-88C2-972BFCF91193}" type="presOf" srcId="{23C8AC9F-95FB-4B8B-B803-55DC3592F6A5}" destId="{4E77A131-7883-4FC9-8DF2-D11347C5A936}" srcOrd="1" destOrd="0" presId="urn:microsoft.com/office/officeart/2005/8/layout/cycle2"/>
    <dgm:cxn modelId="{82763EE2-FF6C-401D-93D8-EAF0A6E581E0}" type="presOf" srcId="{4C3F2AE6-61C8-4DB8-A760-8CE0E7096CB1}" destId="{544D9996-5A30-4266-B053-530C0322EE06}" srcOrd="0" destOrd="0" presId="urn:microsoft.com/office/officeart/2005/8/layout/cycle2"/>
    <dgm:cxn modelId="{185136E6-EF29-44B6-9445-73A6619EBB24}" type="presOf" srcId="{A271F05E-5A20-45A0-B88A-59792AFD6666}" destId="{B9B88679-1AFB-4859-BC69-9C80614EA0AC}" srcOrd="0" destOrd="0" presId="urn:microsoft.com/office/officeart/2005/8/layout/cycle2"/>
    <dgm:cxn modelId="{7B6130EA-5492-4AD1-80E4-938669D0D166}" type="presOf" srcId="{2124AA13-CE9A-4609-89B3-0AC32310BD1D}" destId="{F076E0A2-26CB-4A24-9E56-513A3D2E6B46}" srcOrd="0" destOrd="0" presId="urn:microsoft.com/office/officeart/2005/8/layout/cycle2"/>
    <dgm:cxn modelId="{E54CB1EF-7C61-4F4C-BACF-3A228FD42FB7}" type="presOf" srcId="{9F50586B-3B32-4973-BE45-0E7F1B8A38D3}" destId="{8FA2CA6A-864F-4F1F-8CCC-1523923EF4A6}" srcOrd="0" destOrd="0" presId="urn:microsoft.com/office/officeart/2005/8/layout/cycle2"/>
    <dgm:cxn modelId="{F81B88F0-4151-4A72-AF5E-C9F7C0881C43}" type="presOf" srcId="{0FE39A48-6A83-466C-B5D1-78BF56636075}" destId="{57D33579-17E4-4758-9491-2A9EFEF0F4EE}" srcOrd="1" destOrd="0" presId="urn:microsoft.com/office/officeart/2005/8/layout/cycle2"/>
    <dgm:cxn modelId="{6D251FF2-F791-4C94-8D65-03217FDB4067}" srcId="{9F50586B-3B32-4973-BE45-0E7F1B8A38D3}" destId="{2124AA13-CE9A-4609-89B3-0AC32310BD1D}" srcOrd="6" destOrd="0" parTransId="{4CB65C46-270F-48F7-B3C8-38437D45981B}" sibTransId="{63B7C6B4-7327-455A-9804-E5A0D6FF4830}"/>
    <dgm:cxn modelId="{9020EFFD-284E-4D5D-A96D-3A81819D11DB}" type="presOf" srcId="{23C8AC9F-95FB-4B8B-B803-55DC3592F6A5}" destId="{BF31A51C-50CD-4D2C-8FCB-6E2DE59B87BE}" srcOrd="0" destOrd="0" presId="urn:microsoft.com/office/officeart/2005/8/layout/cycle2"/>
    <dgm:cxn modelId="{0DA8D4FE-024A-4448-A248-72B3DEB166EB}" type="presOf" srcId="{F3949B8C-833C-473A-8930-879894BCC3B0}" destId="{0F1A2774-F7A4-4F64-857D-C8B59FE9888C}" srcOrd="0" destOrd="0" presId="urn:microsoft.com/office/officeart/2005/8/layout/cycle2"/>
    <dgm:cxn modelId="{8113A6DA-4601-45BA-B584-E0AF4D0D5694}" type="presParOf" srcId="{8FA2CA6A-864F-4F1F-8CCC-1523923EF4A6}" destId="{3334E5DC-5266-4728-90E7-53170F54BF92}" srcOrd="0" destOrd="0" presId="urn:microsoft.com/office/officeart/2005/8/layout/cycle2"/>
    <dgm:cxn modelId="{0CE53AF8-85D7-496D-84FD-9C2484922222}" type="presParOf" srcId="{8FA2CA6A-864F-4F1F-8CCC-1523923EF4A6}" destId="{BF31A51C-50CD-4D2C-8FCB-6E2DE59B87BE}" srcOrd="1" destOrd="0" presId="urn:microsoft.com/office/officeart/2005/8/layout/cycle2"/>
    <dgm:cxn modelId="{27A22E0A-8B6A-44A4-84CE-46EF29E88414}" type="presParOf" srcId="{BF31A51C-50CD-4D2C-8FCB-6E2DE59B87BE}" destId="{4E77A131-7883-4FC9-8DF2-D11347C5A936}" srcOrd="0" destOrd="0" presId="urn:microsoft.com/office/officeart/2005/8/layout/cycle2"/>
    <dgm:cxn modelId="{3FB655A2-8485-4472-95D0-729B1CA5F0B7}" type="presParOf" srcId="{8FA2CA6A-864F-4F1F-8CCC-1523923EF4A6}" destId="{0F1A2774-F7A4-4F64-857D-C8B59FE9888C}" srcOrd="2" destOrd="0" presId="urn:microsoft.com/office/officeart/2005/8/layout/cycle2"/>
    <dgm:cxn modelId="{705CC38A-D9DA-4133-8544-FF98FD13B099}" type="presParOf" srcId="{8FA2CA6A-864F-4F1F-8CCC-1523923EF4A6}" destId="{1FDA9068-8C65-42FD-A11F-B78D6AD16C62}" srcOrd="3" destOrd="0" presId="urn:microsoft.com/office/officeart/2005/8/layout/cycle2"/>
    <dgm:cxn modelId="{439B98C0-2E70-43BB-B9C0-7E4DB9C01FBC}" type="presParOf" srcId="{1FDA9068-8C65-42FD-A11F-B78D6AD16C62}" destId="{5F9ED1FF-59D7-487C-843F-B4A62AA11295}" srcOrd="0" destOrd="0" presId="urn:microsoft.com/office/officeart/2005/8/layout/cycle2"/>
    <dgm:cxn modelId="{0C6EDBC0-C7C6-4792-8DCE-ED9DF562C1F5}" type="presParOf" srcId="{8FA2CA6A-864F-4F1F-8CCC-1523923EF4A6}" destId="{983D04E1-7055-4074-8342-0C8FC71DC28D}" srcOrd="4" destOrd="0" presId="urn:microsoft.com/office/officeart/2005/8/layout/cycle2"/>
    <dgm:cxn modelId="{DAB1036F-1BF0-43A1-BA49-2F4D7572326F}" type="presParOf" srcId="{8FA2CA6A-864F-4F1F-8CCC-1523923EF4A6}" destId="{B2DC06EE-1CBD-48BC-B59F-1511135EF05C}" srcOrd="5" destOrd="0" presId="urn:microsoft.com/office/officeart/2005/8/layout/cycle2"/>
    <dgm:cxn modelId="{A0E1D5B8-B0BB-4327-A308-3C89F77A953D}" type="presParOf" srcId="{B2DC06EE-1CBD-48BC-B59F-1511135EF05C}" destId="{57D33579-17E4-4758-9491-2A9EFEF0F4EE}" srcOrd="0" destOrd="0" presId="urn:microsoft.com/office/officeart/2005/8/layout/cycle2"/>
    <dgm:cxn modelId="{E760979E-F76D-4133-BED9-D294495DD24B}" type="presParOf" srcId="{8FA2CA6A-864F-4F1F-8CCC-1523923EF4A6}" destId="{B9B88679-1AFB-4859-BC69-9C80614EA0AC}" srcOrd="6" destOrd="0" presId="urn:microsoft.com/office/officeart/2005/8/layout/cycle2"/>
    <dgm:cxn modelId="{D2523888-FAB0-4083-B059-0A9367864442}" type="presParOf" srcId="{8FA2CA6A-864F-4F1F-8CCC-1523923EF4A6}" destId="{66945566-A1A4-426B-B131-4E19A1189420}" srcOrd="7" destOrd="0" presId="urn:microsoft.com/office/officeart/2005/8/layout/cycle2"/>
    <dgm:cxn modelId="{2EED4674-0350-4541-ABB1-42BA6979298B}" type="presParOf" srcId="{66945566-A1A4-426B-B131-4E19A1189420}" destId="{1C8F032D-9250-436A-88FC-5920A7C98BD8}" srcOrd="0" destOrd="0" presId="urn:microsoft.com/office/officeart/2005/8/layout/cycle2"/>
    <dgm:cxn modelId="{43D62DBD-95B7-40C8-9588-3FCA299F19DF}" type="presParOf" srcId="{8FA2CA6A-864F-4F1F-8CCC-1523923EF4A6}" destId="{616D816B-EA7B-4EB0-8469-9F26E28457A2}" srcOrd="8" destOrd="0" presId="urn:microsoft.com/office/officeart/2005/8/layout/cycle2"/>
    <dgm:cxn modelId="{FE43DB3F-DF64-4D08-8940-30E4FAF4DBC3}" type="presParOf" srcId="{8FA2CA6A-864F-4F1F-8CCC-1523923EF4A6}" destId="{2D35AE39-B51D-4116-AF2B-5F5BC0AB379E}" srcOrd="9" destOrd="0" presId="urn:microsoft.com/office/officeart/2005/8/layout/cycle2"/>
    <dgm:cxn modelId="{944F7E91-C649-4734-B42D-13256521E1CE}" type="presParOf" srcId="{2D35AE39-B51D-4116-AF2B-5F5BC0AB379E}" destId="{F2D5AED8-D355-4261-BC07-74B0B35DB0A8}" srcOrd="0" destOrd="0" presId="urn:microsoft.com/office/officeart/2005/8/layout/cycle2"/>
    <dgm:cxn modelId="{60EDCF51-DA67-4968-9FB9-D9BA76B05F3D}" type="presParOf" srcId="{8FA2CA6A-864F-4F1F-8CCC-1523923EF4A6}" destId="{20E94AE6-C276-48D2-AE1E-5477F696B594}" srcOrd="10" destOrd="0" presId="urn:microsoft.com/office/officeart/2005/8/layout/cycle2"/>
    <dgm:cxn modelId="{0786FA52-170E-4EED-B1A1-206D16EA33D4}" type="presParOf" srcId="{8FA2CA6A-864F-4F1F-8CCC-1523923EF4A6}" destId="{D3031624-DB4E-4261-9056-6A9996DE05B3}" srcOrd="11" destOrd="0" presId="urn:microsoft.com/office/officeart/2005/8/layout/cycle2"/>
    <dgm:cxn modelId="{BA0EEF74-660C-4078-BD3B-C5F512120397}" type="presParOf" srcId="{D3031624-DB4E-4261-9056-6A9996DE05B3}" destId="{75206976-AE93-4EE0-9BB2-D30887D55102}" srcOrd="0" destOrd="0" presId="urn:microsoft.com/office/officeart/2005/8/layout/cycle2"/>
    <dgm:cxn modelId="{CDCCFD05-D825-491C-BD24-34172A379BAF}" type="presParOf" srcId="{8FA2CA6A-864F-4F1F-8CCC-1523923EF4A6}" destId="{F076E0A2-26CB-4A24-9E56-513A3D2E6B46}" srcOrd="12" destOrd="0" presId="urn:microsoft.com/office/officeart/2005/8/layout/cycle2"/>
    <dgm:cxn modelId="{533A4772-1585-498E-86EC-C4286C3783CB}" type="presParOf" srcId="{8FA2CA6A-864F-4F1F-8CCC-1523923EF4A6}" destId="{7FBB38C9-94FE-4AF9-AD23-383A73317ACD}" srcOrd="13" destOrd="0" presId="urn:microsoft.com/office/officeart/2005/8/layout/cycle2"/>
    <dgm:cxn modelId="{8F7B5AA5-BBEC-4A3A-B3C0-01D118C6B5DF}" type="presParOf" srcId="{7FBB38C9-94FE-4AF9-AD23-383A73317ACD}" destId="{510C5D33-8BE6-4E73-ABE7-B3B0BFFF8731}" srcOrd="0" destOrd="0" presId="urn:microsoft.com/office/officeart/2005/8/layout/cycle2"/>
    <dgm:cxn modelId="{028AF583-9062-49EC-A63B-B68291D38AE7}" type="presParOf" srcId="{8FA2CA6A-864F-4F1F-8CCC-1523923EF4A6}" destId="{FCDA85FB-4328-4222-A12A-89996C14DCBF}" srcOrd="14" destOrd="0" presId="urn:microsoft.com/office/officeart/2005/8/layout/cycle2"/>
    <dgm:cxn modelId="{D5132B1F-E381-4FB2-AB9B-9FA551906B64}" type="presParOf" srcId="{8FA2CA6A-864F-4F1F-8CCC-1523923EF4A6}" destId="{544D9996-5A30-4266-B053-530C0322EE06}" srcOrd="15" destOrd="0" presId="urn:microsoft.com/office/officeart/2005/8/layout/cycle2"/>
    <dgm:cxn modelId="{A2D022E0-0F30-4FA2-87AA-F084942B5A2C}" type="presParOf" srcId="{544D9996-5A30-4266-B053-530C0322EE06}" destId="{2BD99C2D-0951-49F5-813A-3950251560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953BC-7EAC-451C-9ACA-6A0C32F1E55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2E43FD-6C2C-4D5A-975A-D15B94C59407}">
      <dgm:prSet/>
      <dgm:spPr/>
      <dgm:t>
        <a:bodyPr/>
        <a:lstStyle/>
        <a:p>
          <a:r>
            <a:rPr lang="en-US"/>
            <a:t>Identify Goals: Define specific objectives to achieve.</a:t>
          </a:r>
        </a:p>
      </dgm:t>
    </dgm:pt>
    <dgm:pt modelId="{EFD7382C-8ECA-48A5-97F6-D94F87CF0EBD}" type="parTrans" cxnId="{F8248E26-1EB6-45CB-BCC8-F93C02CDC853}">
      <dgm:prSet/>
      <dgm:spPr/>
      <dgm:t>
        <a:bodyPr/>
        <a:lstStyle/>
        <a:p>
          <a:endParaRPr lang="en-US"/>
        </a:p>
      </dgm:t>
    </dgm:pt>
    <dgm:pt modelId="{6EAF7B2D-602B-4FAD-B451-3EC748DE3393}" type="sibTrans" cxnId="{F8248E26-1EB6-45CB-BCC8-F93C02CDC853}">
      <dgm:prSet/>
      <dgm:spPr/>
      <dgm:t>
        <a:bodyPr/>
        <a:lstStyle/>
        <a:p>
          <a:endParaRPr lang="en-US"/>
        </a:p>
      </dgm:t>
    </dgm:pt>
    <dgm:pt modelId="{9C37B7E9-6935-4B22-B3CD-AD5D40E05ECE}">
      <dgm:prSet/>
      <dgm:spPr/>
      <dgm:t>
        <a:bodyPr/>
        <a:lstStyle/>
        <a:p>
          <a:r>
            <a:rPr lang="en-US"/>
            <a:t>Gather a Team: Form a diverse group of committed educators.</a:t>
          </a:r>
        </a:p>
      </dgm:t>
    </dgm:pt>
    <dgm:pt modelId="{450A7365-F93D-406F-95A9-4F72D00DD794}" type="parTrans" cxnId="{91B2B3C8-1150-49D7-BF9D-63B1C2C1C5A0}">
      <dgm:prSet/>
      <dgm:spPr/>
      <dgm:t>
        <a:bodyPr/>
        <a:lstStyle/>
        <a:p>
          <a:endParaRPr lang="en-US"/>
        </a:p>
      </dgm:t>
    </dgm:pt>
    <dgm:pt modelId="{E2114759-4E2A-4EE4-BDCC-609911D1CBCE}" type="sibTrans" cxnId="{91B2B3C8-1150-49D7-BF9D-63B1C2C1C5A0}">
      <dgm:prSet/>
      <dgm:spPr/>
      <dgm:t>
        <a:bodyPr/>
        <a:lstStyle/>
        <a:p>
          <a:endParaRPr lang="en-US"/>
        </a:p>
      </dgm:t>
    </dgm:pt>
    <dgm:pt modelId="{F82594DD-1F35-4801-B459-D6ED51984851}">
      <dgm:prSet/>
      <dgm:spPr/>
      <dgm:t>
        <a:bodyPr/>
        <a:lstStyle/>
        <a:p>
          <a:r>
            <a:rPr lang="en-US" dirty="0"/>
            <a:t>Set a Schedule: and create an agenda.</a:t>
          </a:r>
        </a:p>
      </dgm:t>
    </dgm:pt>
    <dgm:pt modelId="{1D322CF4-69AC-4E52-8077-0207E6C2D015}" type="parTrans" cxnId="{C715012A-ADC3-47AD-8CC8-866990C8D921}">
      <dgm:prSet/>
      <dgm:spPr/>
      <dgm:t>
        <a:bodyPr/>
        <a:lstStyle/>
        <a:p>
          <a:endParaRPr lang="en-US"/>
        </a:p>
      </dgm:t>
    </dgm:pt>
    <dgm:pt modelId="{5A993DE3-6AEF-4330-AA2D-24C57C6A4F99}" type="sibTrans" cxnId="{C715012A-ADC3-47AD-8CC8-866990C8D921}">
      <dgm:prSet/>
      <dgm:spPr/>
      <dgm:t>
        <a:bodyPr/>
        <a:lstStyle/>
        <a:p>
          <a:endParaRPr lang="en-US"/>
        </a:p>
      </dgm:t>
    </dgm:pt>
    <dgm:pt modelId="{26049C7B-8170-4C1A-AD3C-EE76D2D7DC4D}">
      <dgm:prSet/>
      <dgm:spPr/>
      <dgm:t>
        <a:bodyPr/>
        <a:lstStyle/>
        <a:p>
          <a:r>
            <a:rPr lang="en-US" dirty="0"/>
            <a:t>Establish Norms: Set ground rules centered around data analysis.</a:t>
          </a:r>
        </a:p>
      </dgm:t>
    </dgm:pt>
    <dgm:pt modelId="{964A1307-C9D6-4E3D-A06F-B983A96C89E9}" type="parTrans" cxnId="{4CA40CB1-37D6-403B-B93D-4BA5BE585C20}">
      <dgm:prSet/>
      <dgm:spPr/>
      <dgm:t>
        <a:bodyPr/>
        <a:lstStyle/>
        <a:p>
          <a:endParaRPr lang="en-US"/>
        </a:p>
      </dgm:t>
    </dgm:pt>
    <dgm:pt modelId="{07F83B05-0DCA-457A-A946-65434CB1BA20}" type="sibTrans" cxnId="{4CA40CB1-37D6-403B-B93D-4BA5BE585C20}">
      <dgm:prSet/>
      <dgm:spPr/>
      <dgm:t>
        <a:bodyPr/>
        <a:lstStyle/>
        <a:p>
          <a:endParaRPr lang="en-US"/>
        </a:p>
      </dgm:t>
    </dgm:pt>
    <dgm:pt modelId="{5E1A23BD-C4AC-45B9-B009-64CD165C702C}">
      <dgm:prSet/>
      <dgm:spPr/>
      <dgm:t>
        <a:bodyPr/>
        <a:lstStyle/>
        <a:p>
          <a:r>
            <a:rPr lang="en-US" dirty="0"/>
            <a:t>Evaluate Progress: Regularly assess effectiveness and gather feedback.</a:t>
          </a:r>
        </a:p>
      </dgm:t>
    </dgm:pt>
    <dgm:pt modelId="{E690AEE9-96E7-42A4-9D85-B2C1D597915B}" type="parTrans" cxnId="{7F7AC7A3-09D8-4BF6-8D45-06FCA79CD37A}">
      <dgm:prSet/>
      <dgm:spPr/>
      <dgm:t>
        <a:bodyPr/>
        <a:lstStyle/>
        <a:p>
          <a:endParaRPr lang="en-US"/>
        </a:p>
      </dgm:t>
    </dgm:pt>
    <dgm:pt modelId="{343F2C12-8595-459D-8E13-FB3F41F35136}" type="sibTrans" cxnId="{7F7AC7A3-09D8-4BF6-8D45-06FCA79CD37A}">
      <dgm:prSet/>
      <dgm:spPr/>
      <dgm:t>
        <a:bodyPr/>
        <a:lstStyle/>
        <a:p>
          <a:endParaRPr lang="en-US"/>
        </a:p>
      </dgm:t>
    </dgm:pt>
    <dgm:pt modelId="{5B49453C-79C1-4206-86E1-5F7015D155E4}">
      <dgm:prSet/>
      <dgm:spPr/>
      <dgm:t>
        <a:bodyPr/>
        <a:lstStyle/>
        <a:p>
          <a:r>
            <a:rPr lang="en-US"/>
            <a:t>Celebrate Success: Acknowledge achievements to maintain motivation.</a:t>
          </a:r>
        </a:p>
      </dgm:t>
    </dgm:pt>
    <dgm:pt modelId="{4C469ECE-A9B9-42F9-9F1E-C3FFACA22FFE}" type="parTrans" cxnId="{ABD90294-178A-4A16-911E-A364D61B9ABD}">
      <dgm:prSet/>
      <dgm:spPr/>
      <dgm:t>
        <a:bodyPr/>
        <a:lstStyle/>
        <a:p>
          <a:endParaRPr lang="en-US"/>
        </a:p>
      </dgm:t>
    </dgm:pt>
    <dgm:pt modelId="{C9D55544-0784-4CCC-83A5-80A890A51E52}" type="sibTrans" cxnId="{ABD90294-178A-4A16-911E-A364D61B9ABD}">
      <dgm:prSet/>
      <dgm:spPr/>
      <dgm:t>
        <a:bodyPr/>
        <a:lstStyle/>
        <a:p>
          <a:endParaRPr lang="en-US"/>
        </a:p>
      </dgm:t>
    </dgm:pt>
    <dgm:pt modelId="{AA31AA6C-FB14-4596-B111-A5B0AE90D212}" type="pres">
      <dgm:prSet presAssocID="{980953BC-7EAC-451C-9ACA-6A0C32F1E555}" presName="Name0" presStyleCnt="0">
        <dgm:presLayoutVars>
          <dgm:dir/>
          <dgm:resizeHandles val="exact"/>
        </dgm:presLayoutVars>
      </dgm:prSet>
      <dgm:spPr/>
    </dgm:pt>
    <dgm:pt modelId="{DB41E70E-D10A-46EF-95B8-2AB296C79766}" type="pres">
      <dgm:prSet presAssocID="{DE2E43FD-6C2C-4D5A-975A-D15B94C59407}" presName="node" presStyleLbl="node1" presStyleIdx="0" presStyleCnt="6">
        <dgm:presLayoutVars>
          <dgm:bulletEnabled val="1"/>
        </dgm:presLayoutVars>
      </dgm:prSet>
      <dgm:spPr/>
    </dgm:pt>
    <dgm:pt modelId="{6DA2E854-9A17-4F7A-AA06-D31D5065BAD2}" type="pres">
      <dgm:prSet presAssocID="{6EAF7B2D-602B-4FAD-B451-3EC748DE3393}" presName="sibTrans" presStyleLbl="sibTrans1D1" presStyleIdx="0" presStyleCnt="5"/>
      <dgm:spPr/>
    </dgm:pt>
    <dgm:pt modelId="{A7243D30-81A2-4570-8D00-0B7612DB5F96}" type="pres">
      <dgm:prSet presAssocID="{6EAF7B2D-602B-4FAD-B451-3EC748DE3393}" presName="connectorText" presStyleLbl="sibTrans1D1" presStyleIdx="0" presStyleCnt="5"/>
      <dgm:spPr/>
    </dgm:pt>
    <dgm:pt modelId="{E91F8C21-ED4A-4CAD-9C88-B8AD2787F927}" type="pres">
      <dgm:prSet presAssocID="{9C37B7E9-6935-4B22-B3CD-AD5D40E05ECE}" presName="node" presStyleLbl="node1" presStyleIdx="1" presStyleCnt="6">
        <dgm:presLayoutVars>
          <dgm:bulletEnabled val="1"/>
        </dgm:presLayoutVars>
      </dgm:prSet>
      <dgm:spPr/>
    </dgm:pt>
    <dgm:pt modelId="{3B1952A2-B9C7-4B88-B2E7-D33241FA9E46}" type="pres">
      <dgm:prSet presAssocID="{E2114759-4E2A-4EE4-BDCC-609911D1CBCE}" presName="sibTrans" presStyleLbl="sibTrans1D1" presStyleIdx="1" presStyleCnt="5"/>
      <dgm:spPr/>
    </dgm:pt>
    <dgm:pt modelId="{E3854867-24E3-486C-9D1B-11B3FC2123E1}" type="pres">
      <dgm:prSet presAssocID="{E2114759-4E2A-4EE4-BDCC-609911D1CBCE}" presName="connectorText" presStyleLbl="sibTrans1D1" presStyleIdx="1" presStyleCnt="5"/>
      <dgm:spPr/>
    </dgm:pt>
    <dgm:pt modelId="{008F83FA-D2A2-450C-8C4B-E178526228B2}" type="pres">
      <dgm:prSet presAssocID="{F82594DD-1F35-4801-B459-D6ED51984851}" presName="node" presStyleLbl="node1" presStyleIdx="2" presStyleCnt="6" custLinFactNeighborX="68" custLinFactNeighborY="918">
        <dgm:presLayoutVars>
          <dgm:bulletEnabled val="1"/>
        </dgm:presLayoutVars>
      </dgm:prSet>
      <dgm:spPr/>
    </dgm:pt>
    <dgm:pt modelId="{7F02085A-3792-4EB1-B73A-D8B1147D3185}" type="pres">
      <dgm:prSet presAssocID="{5A993DE3-6AEF-4330-AA2D-24C57C6A4F99}" presName="sibTrans" presStyleLbl="sibTrans1D1" presStyleIdx="2" presStyleCnt="5"/>
      <dgm:spPr/>
    </dgm:pt>
    <dgm:pt modelId="{6758A28B-3321-4EF4-89B8-7C27639F4975}" type="pres">
      <dgm:prSet presAssocID="{5A993DE3-6AEF-4330-AA2D-24C57C6A4F99}" presName="connectorText" presStyleLbl="sibTrans1D1" presStyleIdx="2" presStyleCnt="5"/>
      <dgm:spPr/>
    </dgm:pt>
    <dgm:pt modelId="{4DB83F16-ABFB-46CE-8386-52373428CEE6}" type="pres">
      <dgm:prSet presAssocID="{26049C7B-8170-4C1A-AD3C-EE76D2D7DC4D}" presName="node" presStyleLbl="node1" presStyleIdx="3" presStyleCnt="6">
        <dgm:presLayoutVars>
          <dgm:bulletEnabled val="1"/>
        </dgm:presLayoutVars>
      </dgm:prSet>
      <dgm:spPr/>
    </dgm:pt>
    <dgm:pt modelId="{B7BD9D0A-DE58-4548-97EE-24FC10E88305}" type="pres">
      <dgm:prSet presAssocID="{07F83B05-0DCA-457A-A946-65434CB1BA20}" presName="sibTrans" presStyleLbl="sibTrans1D1" presStyleIdx="3" presStyleCnt="5"/>
      <dgm:spPr/>
    </dgm:pt>
    <dgm:pt modelId="{FFB44095-3962-4E35-B0C1-5F821D2EF1FC}" type="pres">
      <dgm:prSet presAssocID="{07F83B05-0DCA-457A-A946-65434CB1BA20}" presName="connectorText" presStyleLbl="sibTrans1D1" presStyleIdx="3" presStyleCnt="5"/>
      <dgm:spPr/>
    </dgm:pt>
    <dgm:pt modelId="{6D9A67C9-9402-4D15-A74A-18F9C4E4B4F5}" type="pres">
      <dgm:prSet presAssocID="{5E1A23BD-C4AC-45B9-B009-64CD165C702C}" presName="node" presStyleLbl="node1" presStyleIdx="4" presStyleCnt="6">
        <dgm:presLayoutVars>
          <dgm:bulletEnabled val="1"/>
        </dgm:presLayoutVars>
      </dgm:prSet>
      <dgm:spPr/>
    </dgm:pt>
    <dgm:pt modelId="{FAA287DF-4AEA-4BCC-9620-30CAECE6DD38}" type="pres">
      <dgm:prSet presAssocID="{343F2C12-8595-459D-8E13-FB3F41F35136}" presName="sibTrans" presStyleLbl="sibTrans1D1" presStyleIdx="4" presStyleCnt="5"/>
      <dgm:spPr/>
    </dgm:pt>
    <dgm:pt modelId="{6E8F6E5B-5956-4589-A416-B2B7910EF2E5}" type="pres">
      <dgm:prSet presAssocID="{343F2C12-8595-459D-8E13-FB3F41F35136}" presName="connectorText" presStyleLbl="sibTrans1D1" presStyleIdx="4" presStyleCnt="5"/>
      <dgm:spPr/>
    </dgm:pt>
    <dgm:pt modelId="{3874DC7E-4A8A-4C08-A241-1EFE9EC5ED6F}" type="pres">
      <dgm:prSet presAssocID="{5B49453C-79C1-4206-86E1-5F7015D155E4}" presName="node" presStyleLbl="node1" presStyleIdx="5" presStyleCnt="6">
        <dgm:presLayoutVars>
          <dgm:bulletEnabled val="1"/>
        </dgm:presLayoutVars>
      </dgm:prSet>
      <dgm:spPr/>
    </dgm:pt>
  </dgm:ptLst>
  <dgm:cxnLst>
    <dgm:cxn modelId="{F57C2605-EB46-4D90-A31F-F8AD02CE1A11}" type="presOf" srcId="{5A993DE3-6AEF-4330-AA2D-24C57C6A4F99}" destId="{6758A28B-3321-4EF4-89B8-7C27639F4975}" srcOrd="1" destOrd="0" presId="urn:microsoft.com/office/officeart/2016/7/layout/RepeatingBendingProcessNew"/>
    <dgm:cxn modelId="{26E3E008-ADCF-495F-B559-C326ED13688E}" type="presOf" srcId="{6EAF7B2D-602B-4FAD-B451-3EC748DE3393}" destId="{6DA2E854-9A17-4F7A-AA06-D31D5065BAD2}" srcOrd="0" destOrd="0" presId="urn:microsoft.com/office/officeart/2016/7/layout/RepeatingBendingProcessNew"/>
    <dgm:cxn modelId="{F61F1B18-2D8F-4389-B47C-60B90A1ED6CE}" type="presOf" srcId="{DE2E43FD-6C2C-4D5A-975A-D15B94C59407}" destId="{DB41E70E-D10A-46EF-95B8-2AB296C79766}" srcOrd="0" destOrd="0" presId="urn:microsoft.com/office/officeart/2016/7/layout/RepeatingBendingProcessNew"/>
    <dgm:cxn modelId="{F8248E26-1EB6-45CB-BCC8-F93C02CDC853}" srcId="{980953BC-7EAC-451C-9ACA-6A0C32F1E555}" destId="{DE2E43FD-6C2C-4D5A-975A-D15B94C59407}" srcOrd="0" destOrd="0" parTransId="{EFD7382C-8ECA-48A5-97F6-D94F87CF0EBD}" sibTransId="{6EAF7B2D-602B-4FAD-B451-3EC748DE3393}"/>
    <dgm:cxn modelId="{C715012A-ADC3-47AD-8CC8-866990C8D921}" srcId="{980953BC-7EAC-451C-9ACA-6A0C32F1E555}" destId="{F82594DD-1F35-4801-B459-D6ED51984851}" srcOrd="2" destOrd="0" parTransId="{1D322CF4-69AC-4E52-8077-0207E6C2D015}" sibTransId="{5A993DE3-6AEF-4330-AA2D-24C57C6A4F99}"/>
    <dgm:cxn modelId="{D2F7412D-B21D-4C82-AD28-77B89C6B0A1A}" type="presOf" srcId="{26049C7B-8170-4C1A-AD3C-EE76D2D7DC4D}" destId="{4DB83F16-ABFB-46CE-8386-52373428CEE6}" srcOrd="0" destOrd="0" presId="urn:microsoft.com/office/officeart/2016/7/layout/RepeatingBendingProcessNew"/>
    <dgm:cxn modelId="{513BD667-AEA6-4BEA-B5CF-94252DF60899}" type="presOf" srcId="{07F83B05-0DCA-457A-A946-65434CB1BA20}" destId="{B7BD9D0A-DE58-4548-97EE-24FC10E88305}" srcOrd="0" destOrd="0" presId="urn:microsoft.com/office/officeart/2016/7/layout/RepeatingBendingProcessNew"/>
    <dgm:cxn modelId="{DBBFE36A-A257-4770-AAE5-26436D283E55}" type="presOf" srcId="{07F83B05-0DCA-457A-A946-65434CB1BA20}" destId="{FFB44095-3962-4E35-B0C1-5F821D2EF1FC}" srcOrd="1" destOrd="0" presId="urn:microsoft.com/office/officeart/2016/7/layout/RepeatingBendingProcessNew"/>
    <dgm:cxn modelId="{1461046B-8E35-4717-B5E8-0E0D9CA1E5C6}" type="presOf" srcId="{5E1A23BD-C4AC-45B9-B009-64CD165C702C}" destId="{6D9A67C9-9402-4D15-A74A-18F9C4E4B4F5}" srcOrd="0" destOrd="0" presId="urn:microsoft.com/office/officeart/2016/7/layout/RepeatingBendingProcessNew"/>
    <dgm:cxn modelId="{1B37B18A-9110-4E7B-A8CB-CA224D5BAB7A}" type="presOf" srcId="{E2114759-4E2A-4EE4-BDCC-609911D1CBCE}" destId="{E3854867-24E3-486C-9D1B-11B3FC2123E1}" srcOrd="1" destOrd="0" presId="urn:microsoft.com/office/officeart/2016/7/layout/RepeatingBendingProcessNew"/>
    <dgm:cxn modelId="{C31E3C91-2E21-44FD-B7C3-B22EEB359F6C}" type="presOf" srcId="{980953BC-7EAC-451C-9ACA-6A0C32F1E555}" destId="{AA31AA6C-FB14-4596-B111-A5B0AE90D212}" srcOrd="0" destOrd="0" presId="urn:microsoft.com/office/officeart/2016/7/layout/RepeatingBendingProcessNew"/>
    <dgm:cxn modelId="{ABD90294-178A-4A16-911E-A364D61B9ABD}" srcId="{980953BC-7EAC-451C-9ACA-6A0C32F1E555}" destId="{5B49453C-79C1-4206-86E1-5F7015D155E4}" srcOrd="5" destOrd="0" parTransId="{4C469ECE-A9B9-42F9-9F1E-C3FFACA22FFE}" sibTransId="{C9D55544-0784-4CCC-83A5-80A890A51E52}"/>
    <dgm:cxn modelId="{7F7AC7A3-09D8-4BF6-8D45-06FCA79CD37A}" srcId="{980953BC-7EAC-451C-9ACA-6A0C32F1E555}" destId="{5E1A23BD-C4AC-45B9-B009-64CD165C702C}" srcOrd="4" destOrd="0" parTransId="{E690AEE9-96E7-42A4-9D85-B2C1D597915B}" sibTransId="{343F2C12-8595-459D-8E13-FB3F41F35136}"/>
    <dgm:cxn modelId="{0BEC3FAD-8E54-48F9-88D3-1D21DD23C621}" type="presOf" srcId="{343F2C12-8595-459D-8E13-FB3F41F35136}" destId="{FAA287DF-4AEA-4BCC-9620-30CAECE6DD38}" srcOrd="0" destOrd="0" presId="urn:microsoft.com/office/officeart/2016/7/layout/RepeatingBendingProcessNew"/>
    <dgm:cxn modelId="{F93D65B0-4462-42AE-A331-DF25FC928C82}" type="presOf" srcId="{9C37B7E9-6935-4B22-B3CD-AD5D40E05ECE}" destId="{E91F8C21-ED4A-4CAD-9C88-B8AD2787F927}" srcOrd="0" destOrd="0" presId="urn:microsoft.com/office/officeart/2016/7/layout/RepeatingBendingProcessNew"/>
    <dgm:cxn modelId="{4CA40CB1-37D6-403B-B93D-4BA5BE585C20}" srcId="{980953BC-7EAC-451C-9ACA-6A0C32F1E555}" destId="{26049C7B-8170-4C1A-AD3C-EE76D2D7DC4D}" srcOrd="3" destOrd="0" parTransId="{964A1307-C9D6-4E3D-A06F-B983A96C89E9}" sibTransId="{07F83B05-0DCA-457A-A946-65434CB1BA20}"/>
    <dgm:cxn modelId="{E456EEC4-372E-4D2A-B857-84785D56A8CE}" type="presOf" srcId="{343F2C12-8595-459D-8E13-FB3F41F35136}" destId="{6E8F6E5B-5956-4589-A416-B2B7910EF2E5}" srcOrd="1" destOrd="0" presId="urn:microsoft.com/office/officeart/2016/7/layout/RepeatingBendingProcessNew"/>
    <dgm:cxn modelId="{91B2B3C8-1150-49D7-BF9D-63B1C2C1C5A0}" srcId="{980953BC-7EAC-451C-9ACA-6A0C32F1E555}" destId="{9C37B7E9-6935-4B22-B3CD-AD5D40E05ECE}" srcOrd="1" destOrd="0" parTransId="{450A7365-F93D-406F-95A9-4F72D00DD794}" sibTransId="{E2114759-4E2A-4EE4-BDCC-609911D1CBCE}"/>
    <dgm:cxn modelId="{FCDF7ED7-515A-48A0-817D-1025F6070F68}" type="presOf" srcId="{F82594DD-1F35-4801-B459-D6ED51984851}" destId="{008F83FA-D2A2-450C-8C4B-E178526228B2}" srcOrd="0" destOrd="0" presId="urn:microsoft.com/office/officeart/2016/7/layout/RepeatingBendingProcessNew"/>
    <dgm:cxn modelId="{D73454DC-E08C-4689-85FB-4A511365541C}" type="presOf" srcId="{6EAF7B2D-602B-4FAD-B451-3EC748DE3393}" destId="{A7243D30-81A2-4570-8D00-0B7612DB5F96}" srcOrd="1" destOrd="0" presId="urn:microsoft.com/office/officeart/2016/7/layout/RepeatingBendingProcessNew"/>
    <dgm:cxn modelId="{CF4F17E6-01A2-46F6-BD00-FA92E1B7FBFA}" type="presOf" srcId="{5B49453C-79C1-4206-86E1-5F7015D155E4}" destId="{3874DC7E-4A8A-4C08-A241-1EFE9EC5ED6F}" srcOrd="0" destOrd="0" presId="urn:microsoft.com/office/officeart/2016/7/layout/RepeatingBendingProcessNew"/>
    <dgm:cxn modelId="{BD2904E9-9B01-4CA4-A94E-B6D8792737D3}" type="presOf" srcId="{5A993DE3-6AEF-4330-AA2D-24C57C6A4F99}" destId="{7F02085A-3792-4EB1-B73A-D8B1147D3185}" srcOrd="0" destOrd="0" presId="urn:microsoft.com/office/officeart/2016/7/layout/RepeatingBendingProcessNew"/>
    <dgm:cxn modelId="{C13EDAF1-C1B2-4591-AB99-3FAC27B6572D}" type="presOf" srcId="{E2114759-4E2A-4EE4-BDCC-609911D1CBCE}" destId="{3B1952A2-B9C7-4B88-B2E7-D33241FA9E46}" srcOrd="0" destOrd="0" presId="urn:microsoft.com/office/officeart/2016/7/layout/RepeatingBendingProcessNew"/>
    <dgm:cxn modelId="{8430D33F-CA45-49F3-A3A6-C91DDB32D4EE}" type="presParOf" srcId="{AA31AA6C-FB14-4596-B111-A5B0AE90D212}" destId="{DB41E70E-D10A-46EF-95B8-2AB296C79766}" srcOrd="0" destOrd="0" presId="urn:microsoft.com/office/officeart/2016/7/layout/RepeatingBendingProcessNew"/>
    <dgm:cxn modelId="{72786F7B-0AFC-44F4-8A1E-E21EF829B65A}" type="presParOf" srcId="{AA31AA6C-FB14-4596-B111-A5B0AE90D212}" destId="{6DA2E854-9A17-4F7A-AA06-D31D5065BAD2}" srcOrd="1" destOrd="0" presId="urn:microsoft.com/office/officeart/2016/7/layout/RepeatingBendingProcessNew"/>
    <dgm:cxn modelId="{387E42D8-8C3B-4530-AB88-450EC8A7E03A}" type="presParOf" srcId="{6DA2E854-9A17-4F7A-AA06-D31D5065BAD2}" destId="{A7243D30-81A2-4570-8D00-0B7612DB5F96}" srcOrd="0" destOrd="0" presId="urn:microsoft.com/office/officeart/2016/7/layout/RepeatingBendingProcessNew"/>
    <dgm:cxn modelId="{B1E0C96D-CFB5-40E8-91DF-568A636FA58A}" type="presParOf" srcId="{AA31AA6C-FB14-4596-B111-A5B0AE90D212}" destId="{E91F8C21-ED4A-4CAD-9C88-B8AD2787F927}" srcOrd="2" destOrd="0" presId="urn:microsoft.com/office/officeart/2016/7/layout/RepeatingBendingProcessNew"/>
    <dgm:cxn modelId="{3AA641D7-42AA-4390-864C-D05AF5B98579}" type="presParOf" srcId="{AA31AA6C-FB14-4596-B111-A5B0AE90D212}" destId="{3B1952A2-B9C7-4B88-B2E7-D33241FA9E46}" srcOrd="3" destOrd="0" presId="urn:microsoft.com/office/officeart/2016/7/layout/RepeatingBendingProcessNew"/>
    <dgm:cxn modelId="{A5EC4F3B-A09F-4CBF-9A6F-EB09BCC55B37}" type="presParOf" srcId="{3B1952A2-B9C7-4B88-B2E7-D33241FA9E46}" destId="{E3854867-24E3-486C-9D1B-11B3FC2123E1}" srcOrd="0" destOrd="0" presId="urn:microsoft.com/office/officeart/2016/7/layout/RepeatingBendingProcessNew"/>
    <dgm:cxn modelId="{8FA7FA2D-31AE-4CA3-8571-41D99038F6F0}" type="presParOf" srcId="{AA31AA6C-FB14-4596-B111-A5B0AE90D212}" destId="{008F83FA-D2A2-450C-8C4B-E178526228B2}" srcOrd="4" destOrd="0" presId="urn:microsoft.com/office/officeart/2016/7/layout/RepeatingBendingProcessNew"/>
    <dgm:cxn modelId="{5565FBB8-BEFE-4628-9619-247233546179}" type="presParOf" srcId="{AA31AA6C-FB14-4596-B111-A5B0AE90D212}" destId="{7F02085A-3792-4EB1-B73A-D8B1147D3185}" srcOrd="5" destOrd="0" presId="urn:microsoft.com/office/officeart/2016/7/layout/RepeatingBendingProcessNew"/>
    <dgm:cxn modelId="{473BCAB2-D6E3-4DDF-A8BE-FE8F4FBA64F7}" type="presParOf" srcId="{7F02085A-3792-4EB1-B73A-D8B1147D3185}" destId="{6758A28B-3321-4EF4-89B8-7C27639F4975}" srcOrd="0" destOrd="0" presId="urn:microsoft.com/office/officeart/2016/7/layout/RepeatingBendingProcessNew"/>
    <dgm:cxn modelId="{6CDF6AE6-2A75-4C06-AD69-F533B0577F57}" type="presParOf" srcId="{AA31AA6C-FB14-4596-B111-A5B0AE90D212}" destId="{4DB83F16-ABFB-46CE-8386-52373428CEE6}" srcOrd="6" destOrd="0" presId="urn:microsoft.com/office/officeart/2016/7/layout/RepeatingBendingProcessNew"/>
    <dgm:cxn modelId="{EDB20988-578F-4EA3-B2C6-EA6792AB9053}" type="presParOf" srcId="{AA31AA6C-FB14-4596-B111-A5B0AE90D212}" destId="{B7BD9D0A-DE58-4548-97EE-24FC10E88305}" srcOrd="7" destOrd="0" presId="urn:microsoft.com/office/officeart/2016/7/layout/RepeatingBendingProcessNew"/>
    <dgm:cxn modelId="{E5F43D61-C16F-4EDF-A667-F5AE658D0E63}" type="presParOf" srcId="{B7BD9D0A-DE58-4548-97EE-24FC10E88305}" destId="{FFB44095-3962-4E35-B0C1-5F821D2EF1FC}" srcOrd="0" destOrd="0" presId="urn:microsoft.com/office/officeart/2016/7/layout/RepeatingBendingProcessNew"/>
    <dgm:cxn modelId="{F80685C1-C01A-4440-A3C8-34A5E9A8953B}" type="presParOf" srcId="{AA31AA6C-FB14-4596-B111-A5B0AE90D212}" destId="{6D9A67C9-9402-4D15-A74A-18F9C4E4B4F5}" srcOrd="8" destOrd="0" presId="urn:microsoft.com/office/officeart/2016/7/layout/RepeatingBendingProcessNew"/>
    <dgm:cxn modelId="{CE957B66-F8C1-455C-892C-8AAA68671D7E}" type="presParOf" srcId="{AA31AA6C-FB14-4596-B111-A5B0AE90D212}" destId="{FAA287DF-4AEA-4BCC-9620-30CAECE6DD38}" srcOrd="9" destOrd="0" presId="urn:microsoft.com/office/officeart/2016/7/layout/RepeatingBendingProcessNew"/>
    <dgm:cxn modelId="{46ABCE4E-9974-4093-B904-FA369887BFF7}" type="presParOf" srcId="{FAA287DF-4AEA-4BCC-9620-30CAECE6DD38}" destId="{6E8F6E5B-5956-4589-A416-B2B7910EF2E5}" srcOrd="0" destOrd="0" presId="urn:microsoft.com/office/officeart/2016/7/layout/RepeatingBendingProcessNew"/>
    <dgm:cxn modelId="{2933C443-4B5B-4C94-8AA1-626C91704DD4}" type="presParOf" srcId="{AA31AA6C-FB14-4596-B111-A5B0AE90D212}" destId="{3874DC7E-4A8A-4C08-A241-1EFE9EC5ED6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E5265C-19D5-4560-ADF1-9EB7CDE7AC00}" type="doc">
      <dgm:prSet loTypeId="urn:microsoft.com/office/officeart/2016/7/layout/HorizontalAction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7AF925-288C-4085-8340-B2BDDD947291}">
      <dgm:prSet/>
      <dgm:spPr/>
      <dgm:t>
        <a:bodyPr/>
        <a:lstStyle/>
        <a:p>
          <a:r>
            <a:rPr lang="en-US"/>
            <a:t>Value</a:t>
          </a:r>
        </a:p>
      </dgm:t>
    </dgm:pt>
    <dgm:pt modelId="{B71588CA-6A57-46B1-855B-8265D7EFD27B}" type="parTrans" cxnId="{0D0C8B13-3DDC-4A87-80C2-E5843B15E497}">
      <dgm:prSet/>
      <dgm:spPr/>
      <dgm:t>
        <a:bodyPr/>
        <a:lstStyle/>
        <a:p>
          <a:endParaRPr lang="en-US"/>
        </a:p>
      </dgm:t>
    </dgm:pt>
    <dgm:pt modelId="{94891E24-3934-4237-B078-711AE1E29442}" type="sibTrans" cxnId="{0D0C8B13-3DDC-4A87-80C2-E5843B15E497}">
      <dgm:prSet/>
      <dgm:spPr/>
      <dgm:t>
        <a:bodyPr/>
        <a:lstStyle/>
        <a:p>
          <a:endParaRPr lang="en-US"/>
        </a:p>
      </dgm:t>
    </dgm:pt>
    <dgm:pt modelId="{C8CCF4D5-2CD8-46A5-AAA3-48F3B446D995}">
      <dgm:prSet/>
      <dgm:spPr/>
      <dgm:t>
        <a:bodyPr/>
        <a:lstStyle/>
        <a:p>
          <a:r>
            <a:rPr lang="en-US" dirty="0"/>
            <a:t>Value teachers by sending them to conferences to increase capacity and motivation</a:t>
          </a:r>
        </a:p>
      </dgm:t>
    </dgm:pt>
    <dgm:pt modelId="{FC05F20C-6EE9-4591-AF5A-A2E9B1B2C52E}" type="parTrans" cxnId="{099A7349-1643-4B89-A6C6-73DAEF886F42}">
      <dgm:prSet/>
      <dgm:spPr/>
      <dgm:t>
        <a:bodyPr/>
        <a:lstStyle/>
        <a:p>
          <a:endParaRPr lang="en-US"/>
        </a:p>
      </dgm:t>
    </dgm:pt>
    <dgm:pt modelId="{3DC05309-8CED-433B-B00E-25A373FE9FA6}" type="sibTrans" cxnId="{099A7349-1643-4B89-A6C6-73DAEF886F42}">
      <dgm:prSet/>
      <dgm:spPr/>
      <dgm:t>
        <a:bodyPr/>
        <a:lstStyle/>
        <a:p>
          <a:endParaRPr lang="en-US"/>
        </a:p>
      </dgm:t>
    </dgm:pt>
    <dgm:pt modelId="{A1E989BC-6681-4D19-AD28-8565FCB4DC73}">
      <dgm:prSet/>
      <dgm:spPr/>
      <dgm:t>
        <a:bodyPr/>
        <a:lstStyle/>
        <a:p>
          <a:r>
            <a:rPr lang="en-US"/>
            <a:t>Target</a:t>
          </a:r>
        </a:p>
      </dgm:t>
    </dgm:pt>
    <dgm:pt modelId="{E38F2029-E684-4274-AA9D-9B492F8275C6}" type="parTrans" cxnId="{8A633B2C-D881-411F-A629-4DFDD3923E5B}">
      <dgm:prSet/>
      <dgm:spPr/>
      <dgm:t>
        <a:bodyPr/>
        <a:lstStyle/>
        <a:p>
          <a:endParaRPr lang="en-US"/>
        </a:p>
      </dgm:t>
    </dgm:pt>
    <dgm:pt modelId="{34EC3969-AE57-4321-BA99-0C400839D3D3}" type="sibTrans" cxnId="{8A633B2C-D881-411F-A629-4DFDD3923E5B}">
      <dgm:prSet/>
      <dgm:spPr/>
      <dgm:t>
        <a:bodyPr/>
        <a:lstStyle/>
        <a:p>
          <a:endParaRPr lang="en-US"/>
        </a:p>
      </dgm:t>
    </dgm:pt>
    <dgm:pt modelId="{B25E9B63-55DA-495B-9FAA-7DA016E8A727}">
      <dgm:prSet/>
      <dgm:spPr/>
      <dgm:t>
        <a:bodyPr/>
        <a:lstStyle/>
        <a:p>
          <a:r>
            <a:rPr lang="en-US" dirty="0"/>
            <a:t>Target staff that will come back and effectively share information</a:t>
          </a:r>
        </a:p>
      </dgm:t>
    </dgm:pt>
    <dgm:pt modelId="{2D0E7064-C1B6-4FE1-B66A-62101A0049CC}" type="parTrans" cxnId="{947ABACF-1288-49BB-BC11-C78540D47A9A}">
      <dgm:prSet/>
      <dgm:spPr/>
      <dgm:t>
        <a:bodyPr/>
        <a:lstStyle/>
        <a:p>
          <a:endParaRPr lang="en-US"/>
        </a:p>
      </dgm:t>
    </dgm:pt>
    <dgm:pt modelId="{817ECEAF-87B0-4472-AC63-0605F36F65BE}" type="sibTrans" cxnId="{947ABACF-1288-49BB-BC11-C78540D47A9A}">
      <dgm:prSet/>
      <dgm:spPr/>
      <dgm:t>
        <a:bodyPr/>
        <a:lstStyle/>
        <a:p>
          <a:endParaRPr lang="en-US"/>
        </a:p>
      </dgm:t>
    </dgm:pt>
    <dgm:pt modelId="{2ED8D74D-515B-4AE4-B2A0-1CEF4FD86DEC}">
      <dgm:prSet/>
      <dgm:spPr/>
      <dgm:t>
        <a:bodyPr/>
        <a:lstStyle/>
        <a:p>
          <a:r>
            <a:rPr lang="en-US"/>
            <a:t>Encourage</a:t>
          </a:r>
        </a:p>
      </dgm:t>
    </dgm:pt>
    <dgm:pt modelId="{DB361E47-9082-461F-947D-95A250529507}" type="parTrans" cxnId="{C4511825-3EF8-4A40-A9B0-576072D4E7A2}">
      <dgm:prSet/>
      <dgm:spPr/>
      <dgm:t>
        <a:bodyPr/>
        <a:lstStyle/>
        <a:p>
          <a:endParaRPr lang="en-US"/>
        </a:p>
      </dgm:t>
    </dgm:pt>
    <dgm:pt modelId="{7F82A3A6-6479-4292-9ECF-6899BAEC8A1F}" type="sibTrans" cxnId="{C4511825-3EF8-4A40-A9B0-576072D4E7A2}">
      <dgm:prSet/>
      <dgm:spPr/>
      <dgm:t>
        <a:bodyPr/>
        <a:lstStyle/>
        <a:p>
          <a:endParaRPr lang="en-US"/>
        </a:p>
      </dgm:t>
    </dgm:pt>
    <dgm:pt modelId="{ED417263-51E0-4B23-A430-E5A4F63F8C46}">
      <dgm:prSet/>
      <dgm:spPr/>
      <dgm:t>
        <a:bodyPr/>
        <a:lstStyle/>
        <a:p>
          <a:r>
            <a:rPr lang="en-US"/>
            <a:t>Encourage staff to share professional learning opportunities and sponsor their attendance (if it is within the schools professional learning plan)</a:t>
          </a:r>
        </a:p>
      </dgm:t>
    </dgm:pt>
    <dgm:pt modelId="{B9EA6BB9-FF71-4A9F-9FE1-BF6168512B78}" type="parTrans" cxnId="{F5AA4F06-349B-433F-BCD4-599054667E44}">
      <dgm:prSet/>
      <dgm:spPr/>
      <dgm:t>
        <a:bodyPr/>
        <a:lstStyle/>
        <a:p>
          <a:endParaRPr lang="en-US"/>
        </a:p>
      </dgm:t>
    </dgm:pt>
    <dgm:pt modelId="{F7358E57-17E2-4B25-9773-1AB9960FFAAF}" type="sibTrans" cxnId="{F5AA4F06-349B-433F-BCD4-599054667E44}">
      <dgm:prSet/>
      <dgm:spPr/>
      <dgm:t>
        <a:bodyPr/>
        <a:lstStyle/>
        <a:p>
          <a:endParaRPr lang="en-US"/>
        </a:p>
      </dgm:t>
    </dgm:pt>
    <dgm:pt modelId="{5C5CFE10-6370-44D9-A594-B8E64D02CE8D}">
      <dgm:prSet/>
      <dgm:spPr/>
      <dgm:t>
        <a:bodyPr/>
        <a:lstStyle/>
        <a:p>
          <a:r>
            <a:rPr lang="en-US"/>
            <a:t>Allow</a:t>
          </a:r>
        </a:p>
      </dgm:t>
    </dgm:pt>
    <dgm:pt modelId="{BB4F86B9-5D1B-4280-AFCA-27ED29F5475D}" type="parTrans" cxnId="{7D467D77-47DB-4762-B227-2DCB0B19CF6C}">
      <dgm:prSet/>
      <dgm:spPr/>
      <dgm:t>
        <a:bodyPr/>
        <a:lstStyle/>
        <a:p>
          <a:endParaRPr lang="en-US"/>
        </a:p>
      </dgm:t>
    </dgm:pt>
    <dgm:pt modelId="{10FA646B-DF38-4EB2-B66F-BC3FDEA80B2E}" type="sibTrans" cxnId="{7D467D77-47DB-4762-B227-2DCB0B19CF6C}">
      <dgm:prSet/>
      <dgm:spPr/>
      <dgm:t>
        <a:bodyPr/>
        <a:lstStyle/>
        <a:p>
          <a:endParaRPr lang="en-US"/>
        </a:p>
      </dgm:t>
    </dgm:pt>
    <dgm:pt modelId="{48690C61-8D15-4753-B10B-81F62708FEDD}">
      <dgm:prSet/>
      <dgm:spPr/>
      <dgm:t>
        <a:bodyPr/>
        <a:lstStyle/>
        <a:p>
          <a:r>
            <a:rPr lang="en-US" dirty="0"/>
            <a:t>Allow time to attend conferences or seminars</a:t>
          </a:r>
        </a:p>
      </dgm:t>
    </dgm:pt>
    <dgm:pt modelId="{8000926E-8E19-4CEA-97A6-2BA3B91C3AE4}" type="parTrans" cxnId="{37B7C8EA-3577-4464-A285-6E4E6656B286}">
      <dgm:prSet/>
      <dgm:spPr/>
      <dgm:t>
        <a:bodyPr/>
        <a:lstStyle/>
        <a:p>
          <a:endParaRPr lang="en-US"/>
        </a:p>
      </dgm:t>
    </dgm:pt>
    <dgm:pt modelId="{C23BE112-49C4-4F00-9620-F34202901199}" type="sibTrans" cxnId="{37B7C8EA-3577-4464-A285-6E4E6656B286}">
      <dgm:prSet/>
      <dgm:spPr/>
      <dgm:t>
        <a:bodyPr/>
        <a:lstStyle/>
        <a:p>
          <a:endParaRPr lang="en-US"/>
        </a:p>
      </dgm:t>
    </dgm:pt>
    <dgm:pt modelId="{34741E96-2772-4287-BAEC-95830F7EC743}">
      <dgm:prSet/>
      <dgm:spPr/>
      <dgm:t>
        <a:bodyPr/>
        <a:lstStyle/>
        <a:p>
          <a:r>
            <a:rPr lang="en-US"/>
            <a:t>Empower</a:t>
          </a:r>
        </a:p>
      </dgm:t>
    </dgm:pt>
    <dgm:pt modelId="{44DC45FD-5C50-41A0-AFBB-D29B69A7E6F9}" type="parTrans" cxnId="{40D496C5-5F80-4353-A0E3-777645A000DD}">
      <dgm:prSet/>
      <dgm:spPr/>
      <dgm:t>
        <a:bodyPr/>
        <a:lstStyle/>
        <a:p>
          <a:endParaRPr lang="en-US"/>
        </a:p>
      </dgm:t>
    </dgm:pt>
    <dgm:pt modelId="{75FF8DFF-FFE3-4A46-B22D-D46F3DBFA63D}" type="sibTrans" cxnId="{40D496C5-5F80-4353-A0E3-777645A000DD}">
      <dgm:prSet/>
      <dgm:spPr/>
      <dgm:t>
        <a:bodyPr/>
        <a:lstStyle/>
        <a:p>
          <a:endParaRPr lang="en-US"/>
        </a:p>
      </dgm:t>
    </dgm:pt>
    <dgm:pt modelId="{CD4864AB-3FE8-4817-BE0C-7A22FD82D62A}">
      <dgm:prSet/>
      <dgm:spPr/>
      <dgm:t>
        <a:bodyPr/>
        <a:lstStyle/>
        <a:p>
          <a:r>
            <a:rPr lang="en-US"/>
            <a:t>Empower staff that is reluctant to change </a:t>
          </a:r>
        </a:p>
      </dgm:t>
    </dgm:pt>
    <dgm:pt modelId="{2D714E24-5807-413A-AC2A-604029AEB5E5}" type="parTrans" cxnId="{6F330C27-4241-44F5-9021-4559C461A0B7}">
      <dgm:prSet/>
      <dgm:spPr/>
      <dgm:t>
        <a:bodyPr/>
        <a:lstStyle/>
        <a:p>
          <a:endParaRPr lang="en-US"/>
        </a:p>
      </dgm:t>
    </dgm:pt>
    <dgm:pt modelId="{5379631F-181B-4269-8232-7428CCD84980}" type="sibTrans" cxnId="{6F330C27-4241-44F5-9021-4559C461A0B7}">
      <dgm:prSet/>
      <dgm:spPr/>
      <dgm:t>
        <a:bodyPr/>
        <a:lstStyle/>
        <a:p>
          <a:endParaRPr lang="en-US"/>
        </a:p>
      </dgm:t>
    </dgm:pt>
    <dgm:pt modelId="{BED0BE38-9F7C-47AD-A84D-366D70E3EF91}" type="pres">
      <dgm:prSet presAssocID="{4AE5265C-19D5-4560-ADF1-9EB7CDE7AC00}" presName="Name0" presStyleCnt="0">
        <dgm:presLayoutVars>
          <dgm:dir/>
          <dgm:animLvl val="lvl"/>
          <dgm:resizeHandles val="exact"/>
        </dgm:presLayoutVars>
      </dgm:prSet>
      <dgm:spPr/>
    </dgm:pt>
    <dgm:pt modelId="{C0320723-FD3A-4FE1-A772-75EFDD3153E8}" type="pres">
      <dgm:prSet presAssocID="{257AF925-288C-4085-8340-B2BDDD947291}" presName="composite" presStyleCnt="0"/>
      <dgm:spPr/>
    </dgm:pt>
    <dgm:pt modelId="{DFC0C7BD-ECC2-417F-B3C4-BA922FB4D881}" type="pres">
      <dgm:prSet presAssocID="{257AF925-288C-4085-8340-B2BDDD947291}" presName="parTx" presStyleLbl="alignNode1" presStyleIdx="0" presStyleCnt="5">
        <dgm:presLayoutVars>
          <dgm:chMax val="0"/>
          <dgm:chPref val="0"/>
        </dgm:presLayoutVars>
      </dgm:prSet>
      <dgm:spPr/>
    </dgm:pt>
    <dgm:pt modelId="{512CB03F-CA24-4D5C-9BB6-8F8C21D51BF2}" type="pres">
      <dgm:prSet presAssocID="{257AF925-288C-4085-8340-B2BDDD947291}" presName="desTx" presStyleLbl="alignAccFollowNode1" presStyleIdx="0" presStyleCnt="5">
        <dgm:presLayoutVars/>
      </dgm:prSet>
      <dgm:spPr/>
    </dgm:pt>
    <dgm:pt modelId="{2BB17FD1-9709-4D85-BDDA-39518FD50F3B}" type="pres">
      <dgm:prSet presAssocID="{94891E24-3934-4237-B078-711AE1E29442}" presName="space" presStyleCnt="0"/>
      <dgm:spPr/>
    </dgm:pt>
    <dgm:pt modelId="{89528D43-B5D8-433E-AB95-24037B4718F9}" type="pres">
      <dgm:prSet presAssocID="{A1E989BC-6681-4D19-AD28-8565FCB4DC73}" presName="composite" presStyleCnt="0"/>
      <dgm:spPr/>
    </dgm:pt>
    <dgm:pt modelId="{5A20EF8D-DF93-47AB-93C2-16F955F96A25}" type="pres">
      <dgm:prSet presAssocID="{A1E989BC-6681-4D19-AD28-8565FCB4DC73}" presName="parTx" presStyleLbl="alignNode1" presStyleIdx="1" presStyleCnt="5">
        <dgm:presLayoutVars>
          <dgm:chMax val="0"/>
          <dgm:chPref val="0"/>
        </dgm:presLayoutVars>
      </dgm:prSet>
      <dgm:spPr/>
    </dgm:pt>
    <dgm:pt modelId="{E36126F1-EE8C-4A15-AA9C-4FABC3D97ABF}" type="pres">
      <dgm:prSet presAssocID="{A1E989BC-6681-4D19-AD28-8565FCB4DC73}" presName="desTx" presStyleLbl="alignAccFollowNode1" presStyleIdx="1" presStyleCnt="5">
        <dgm:presLayoutVars/>
      </dgm:prSet>
      <dgm:spPr/>
    </dgm:pt>
    <dgm:pt modelId="{EFCBB315-D7E8-48EC-A034-DED91BEA7920}" type="pres">
      <dgm:prSet presAssocID="{34EC3969-AE57-4321-BA99-0C400839D3D3}" presName="space" presStyleCnt="0"/>
      <dgm:spPr/>
    </dgm:pt>
    <dgm:pt modelId="{1560435B-D4E4-426E-855B-DE58FCD434D3}" type="pres">
      <dgm:prSet presAssocID="{2ED8D74D-515B-4AE4-B2A0-1CEF4FD86DEC}" presName="composite" presStyleCnt="0"/>
      <dgm:spPr/>
    </dgm:pt>
    <dgm:pt modelId="{B44E172D-B3DC-4D0F-9151-82DF587CD217}" type="pres">
      <dgm:prSet presAssocID="{2ED8D74D-515B-4AE4-B2A0-1CEF4FD86DEC}" presName="parTx" presStyleLbl="alignNode1" presStyleIdx="2" presStyleCnt="5">
        <dgm:presLayoutVars>
          <dgm:chMax val="0"/>
          <dgm:chPref val="0"/>
        </dgm:presLayoutVars>
      </dgm:prSet>
      <dgm:spPr/>
    </dgm:pt>
    <dgm:pt modelId="{E02764B9-36B8-46F6-8EC4-408DA5E9649D}" type="pres">
      <dgm:prSet presAssocID="{2ED8D74D-515B-4AE4-B2A0-1CEF4FD86DEC}" presName="desTx" presStyleLbl="alignAccFollowNode1" presStyleIdx="2" presStyleCnt="5">
        <dgm:presLayoutVars/>
      </dgm:prSet>
      <dgm:spPr/>
    </dgm:pt>
    <dgm:pt modelId="{18A3CB86-BEBB-4C8E-A864-898B08F3C6B3}" type="pres">
      <dgm:prSet presAssocID="{7F82A3A6-6479-4292-9ECF-6899BAEC8A1F}" presName="space" presStyleCnt="0"/>
      <dgm:spPr/>
    </dgm:pt>
    <dgm:pt modelId="{951FD796-CAFB-4C48-B8F1-897A96BB916D}" type="pres">
      <dgm:prSet presAssocID="{5C5CFE10-6370-44D9-A594-B8E64D02CE8D}" presName="composite" presStyleCnt="0"/>
      <dgm:spPr/>
    </dgm:pt>
    <dgm:pt modelId="{A9F9AD35-8B43-4F46-8480-D07BEE473E2E}" type="pres">
      <dgm:prSet presAssocID="{5C5CFE10-6370-44D9-A594-B8E64D02CE8D}" presName="parTx" presStyleLbl="alignNode1" presStyleIdx="3" presStyleCnt="5">
        <dgm:presLayoutVars>
          <dgm:chMax val="0"/>
          <dgm:chPref val="0"/>
        </dgm:presLayoutVars>
      </dgm:prSet>
      <dgm:spPr/>
    </dgm:pt>
    <dgm:pt modelId="{324C4D6E-A7FD-46C8-A92E-89878AD6ADAC}" type="pres">
      <dgm:prSet presAssocID="{5C5CFE10-6370-44D9-A594-B8E64D02CE8D}" presName="desTx" presStyleLbl="alignAccFollowNode1" presStyleIdx="3" presStyleCnt="5">
        <dgm:presLayoutVars/>
      </dgm:prSet>
      <dgm:spPr/>
    </dgm:pt>
    <dgm:pt modelId="{A1443B8A-B558-45EF-8DBC-2A7A4DE6350B}" type="pres">
      <dgm:prSet presAssocID="{10FA646B-DF38-4EB2-B66F-BC3FDEA80B2E}" presName="space" presStyleCnt="0"/>
      <dgm:spPr/>
    </dgm:pt>
    <dgm:pt modelId="{0F1CFFA9-60A5-4FC9-A9C8-6D83697A4139}" type="pres">
      <dgm:prSet presAssocID="{34741E96-2772-4287-BAEC-95830F7EC743}" presName="composite" presStyleCnt="0"/>
      <dgm:spPr/>
    </dgm:pt>
    <dgm:pt modelId="{4274DC27-17DA-46BB-A4FF-48C311E13A63}" type="pres">
      <dgm:prSet presAssocID="{34741E96-2772-4287-BAEC-95830F7EC743}" presName="parTx" presStyleLbl="alignNode1" presStyleIdx="4" presStyleCnt="5">
        <dgm:presLayoutVars>
          <dgm:chMax val="0"/>
          <dgm:chPref val="0"/>
        </dgm:presLayoutVars>
      </dgm:prSet>
      <dgm:spPr/>
    </dgm:pt>
    <dgm:pt modelId="{34019A15-F9E0-457D-8E02-B5EC4F9E9642}" type="pres">
      <dgm:prSet presAssocID="{34741E96-2772-4287-BAEC-95830F7EC743}" presName="desTx" presStyleLbl="alignAccFollowNode1" presStyleIdx="4" presStyleCnt="5">
        <dgm:presLayoutVars/>
      </dgm:prSet>
      <dgm:spPr/>
    </dgm:pt>
  </dgm:ptLst>
  <dgm:cxnLst>
    <dgm:cxn modelId="{6BE8FA00-DC45-4D17-98EB-AE578D2488DB}" type="presOf" srcId="{4AE5265C-19D5-4560-ADF1-9EB7CDE7AC00}" destId="{BED0BE38-9F7C-47AD-A84D-366D70E3EF91}" srcOrd="0" destOrd="0" presId="urn:microsoft.com/office/officeart/2016/7/layout/HorizontalActionList"/>
    <dgm:cxn modelId="{E0D30C06-1B77-4048-BB44-96B0E2238F57}" type="presOf" srcId="{B25E9B63-55DA-495B-9FAA-7DA016E8A727}" destId="{E36126F1-EE8C-4A15-AA9C-4FABC3D97ABF}" srcOrd="0" destOrd="0" presId="urn:microsoft.com/office/officeart/2016/7/layout/HorizontalActionList"/>
    <dgm:cxn modelId="{F5AA4F06-349B-433F-BCD4-599054667E44}" srcId="{2ED8D74D-515B-4AE4-B2A0-1CEF4FD86DEC}" destId="{ED417263-51E0-4B23-A430-E5A4F63F8C46}" srcOrd="0" destOrd="0" parTransId="{B9EA6BB9-FF71-4A9F-9FE1-BF6168512B78}" sibTransId="{F7358E57-17E2-4B25-9773-1AB9960FFAAF}"/>
    <dgm:cxn modelId="{AA8A1D12-B0D5-4F8E-9D26-177A8915A5F0}" type="presOf" srcId="{2ED8D74D-515B-4AE4-B2A0-1CEF4FD86DEC}" destId="{B44E172D-B3DC-4D0F-9151-82DF587CD217}" srcOrd="0" destOrd="0" presId="urn:microsoft.com/office/officeart/2016/7/layout/HorizontalActionList"/>
    <dgm:cxn modelId="{0D0C8B13-3DDC-4A87-80C2-E5843B15E497}" srcId="{4AE5265C-19D5-4560-ADF1-9EB7CDE7AC00}" destId="{257AF925-288C-4085-8340-B2BDDD947291}" srcOrd="0" destOrd="0" parTransId="{B71588CA-6A57-46B1-855B-8265D7EFD27B}" sibTransId="{94891E24-3934-4237-B078-711AE1E29442}"/>
    <dgm:cxn modelId="{C4511825-3EF8-4A40-A9B0-576072D4E7A2}" srcId="{4AE5265C-19D5-4560-ADF1-9EB7CDE7AC00}" destId="{2ED8D74D-515B-4AE4-B2A0-1CEF4FD86DEC}" srcOrd="2" destOrd="0" parTransId="{DB361E47-9082-461F-947D-95A250529507}" sibTransId="{7F82A3A6-6479-4292-9ECF-6899BAEC8A1F}"/>
    <dgm:cxn modelId="{31863A25-81A4-4956-A444-B9C6A88D02F4}" type="presOf" srcId="{ED417263-51E0-4B23-A430-E5A4F63F8C46}" destId="{E02764B9-36B8-46F6-8EC4-408DA5E9649D}" srcOrd="0" destOrd="0" presId="urn:microsoft.com/office/officeart/2016/7/layout/HorizontalActionList"/>
    <dgm:cxn modelId="{6F330C27-4241-44F5-9021-4559C461A0B7}" srcId="{34741E96-2772-4287-BAEC-95830F7EC743}" destId="{CD4864AB-3FE8-4817-BE0C-7A22FD82D62A}" srcOrd="0" destOrd="0" parTransId="{2D714E24-5807-413A-AC2A-604029AEB5E5}" sibTransId="{5379631F-181B-4269-8232-7428CCD84980}"/>
    <dgm:cxn modelId="{986F8B29-994E-4C28-98B1-8CD097AD7969}" type="presOf" srcId="{257AF925-288C-4085-8340-B2BDDD947291}" destId="{DFC0C7BD-ECC2-417F-B3C4-BA922FB4D881}" srcOrd="0" destOrd="0" presId="urn:microsoft.com/office/officeart/2016/7/layout/HorizontalActionList"/>
    <dgm:cxn modelId="{8A633B2C-D881-411F-A629-4DFDD3923E5B}" srcId="{4AE5265C-19D5-4560-ADF1-9EB7CDE7AC00}" destId="{A1E989BC-6681-4D19-AD28-8565FCB4DC73}" srcOrd="1" destOrd="0" parTransId="{E38F2029-E684-4274-AA9D-9B492F8275C6}" sibTransId="{34EC3969-AE57-4321-BA99-0C400839D3D3}"/>
    <dgm:cxn modelId="{4DA03C48-82C2-4396-88B0-3521C886E3DD}" type="presOf" srcId="{A1E989BC-6681-4D19-AD28-8565FCB4DC73}" destId="{5A20EF8D-DF93-47AB-93C2-16F955F96A25}" srcOrd="0" destOrd="0" presId="urn:microsoft.com/office/officeart/2016/7/layout/HorizontalActionList"/>
    <dgm:cxn modelId="{099A7349-1643-4B89-A6C6-73DAEF886F42}" srcId="{257AF925-288C-4085-8340-B2BDDD947291}" destId="{C8CCF4D5-2CD8-46A5-AAA3-48F3B446D995}" srcOrd="0" destOrd="0" parTransId="{FC05F20C-6EE9-4591-AF5A-A2E9B1B2C52E}" sibTransId="{3DC05309-8CED-433B-B00E-25A373FE9FA6}"/>
    <dgm:cxn modelId="{7D467D77-47DB-4762-B227-2DCB0B19CF6C}" srcId="{4AE5265C-19D5-4560-ADF1-9EB7CDE7AC00}" destId="{5C5CFE10-6370-44D9-A594-B8E64D02CE8D}" srcOrd="3" destOrd="0" parTransId="{BB4F86B9-5D1B-4280-AFCA-27ED29F5475D}" sibTransId="{10FA646B-DF38-4EB2-B66F-BC3FDEA80B2E}"/>
    <dgm:cxn modelId="{250A1658-31DF-4691-A362-DD862D59D656}" type="presOf" srcId="{34741E96-2772-4287-BAEC-95830F7EC743}" destId="{4274DC27-17DA-46BB-A4FF-48C311E13A63}" srcOrd="0" destOrd="0" presId="urn:microsoft.com/office/officeart/2016/7/layout/HorizontalActionList"/>
    <dgm:cxn modelId="{14C79696-37E3-4E9B-835F-0F49AA1D2020}" type="presOf" srcId="{5C5CFE10-6370-44D9-A594-B8E64D02CE8D}" destId="{A9F9AD35-8B43-4F46-8480-D07BEE473E2E}" srcOrd="0" destOrd="0" presId="urn:microsoft.com/office/officeart/2016/7/layout/HorizontalActionList"/>
    <dgm:cxn modelId="{1DF39FA1-7E67-4784-AE25-E3C857145549}" type="presOf" srcId="{CD4864AB-3FE8-4817-BE0C-7A22FD82D62A}" destId="{34019A15-F9E0-457D-8E02-B5EC4F9E9642}" srcOrd="0" destOrd="0" presId="urn:microsoft.com/office/officeart/2016/7/layout/HorizontalActionList"/>
    <dgm:cxn modelId="{40D496C5-5F80-4353-A0E3-777645A000DD}" srcId="{4AE5265C-19D5-4560-ADF1-9EB7CDE7AC00}" destId="{34741E96-2772-4287-BAEC-95830F7EC743}" srcOrd="4" destOrd="0" parTransId="{44DC45FD-5C50-41A0-AFBB-D29B69A7E6F9}" sibTransId="{75FF8DFF-FFE3-4A46-B22D-D46F3DBFA63D}"/>
    <dgm:cxn modelId="{947ABACF-1288-49BB-BC11-C78540D47A9A}" srcId="{A1E989BC-6681-4D19-AD28-8565FCB4DC73}" destId="{B25E9B63-55DA-495B-9FAA-7DA016E8A727}" srcOrd="0" destOrd="0" parTransId="{2D0E7064-C1B6-4FE1-B66A-62101A0049CC}" sibTransId="{817ECEAF-87B0-4472-AC63-0605F36F65BE}"/>
    <dgm:cxn modelId="{CD90E1D8-5D51-4D58-B811-42E6D4D22E20}" type="presOf" srcId="{C8CCF4D5-2CD8-46A5-AAA3-48F3B446D995}" destId="{512CB03F-CA24-4D5C-9BB6-8F8C21D51BF2}" srcOrd="0" destOrd="0" presId="urn:microsoft.com/office/officeart/2016/7/layout/HorizontalActionList"/>
    <dgm:cxn modelId="{37B7C8EA-3577-4464-A285-6E4E6656B286}" srcId="{5C5CFE10-6370-44D9-A594-B8E64D02CE8D}" destId="{48690C61-8D15-4753-B10B-81F62708FEDD}" srcOrd="0" destOrd="0" parTransId="{8000926E-8E19-4CEA-97A6-2BA3B91C3AE4}" sibTransId="{C23BE112-49C4-4F00-9620-F34202901199}"/>
    <dgm:cxn modelId="{A84412FF-A0D3-4C5C-A13B-39877B7E17C9}" type="presOf" srcId="{48690C61-8D15-4753-B10B-81F62708FEDD}" destId="{324C4D6E-A7FD-46C8-A92E-89878AD6ADAC}" srcOrd="0" destOrd="0" presId="urn:microsoft.com/office/officeart/2016/7/layout/HorizontalActionList"/>
    <dgm:cxn modelId="{CDEDE141-E781-46D3-8F1C-AB28B39432EA}" type="presParOf" srcId="{BED0BE38-9F7C-47AD-A84D-366D70E3EF91}" destId="{C0320723-FD3A-4FE1-A772-75EFDD3153E8}" srcOrd="0" destOrd="0" presId="urn:microsoft.com/office/officeart/2016/7/layout/HorizontalActionList"/>
    <dgm:cxn modelId="{F75E338B-C79A-4642-9C80-2448D94C053E}" type="presParOf" srcId="{C0320723-FD3A-4FE1-A772-75EFDD3153E8}" destId="{DFC0C7BD-ECC2-417F-B3C4-BA922FB4D881}" srcOrd="0" destOrd="0" presId="urn:microsoft.com/office/officeart/2016/7/layout/HorizontalActionList"/>
    <dgm:cxn modelId="{8AA7064E-031D-4A73-8A91-C3DD0BA18EB0}" type="presParOf" srcId="{C0320723-FD3A-4FE1-A772-75EFDD3153E8}" destId="{512CB03F-CA24-4D5C-9BB6-8F8C21D51BF2}" srcOrd="1" destOrd="0" presId="urn:microsoft.com/office/officeart/2016/7/layout/HorizontalActionList"/>
    <dgm:cxn modelId="{01690470-0DB5-437C-BBAF-551B5680D335}" type="presParOf" srcId="{BED0BE38-9F7C-47AD-A84D-366D70E3EF91}" destId="{2BB17FD1-9709-4D85-BDDA-39518FD50F3B}" srcOrd="1" destOrd="0" presId="urn:microsoft.com/office/officeart/2016/7/layout/HorizontalActionList"/>
    <dgm:cxn modelId="{A084C5A1-9BFC-4F99-BDB9-A4F12D52BD97}" type="presParOf" srcId="{BED0BE38-9F7C-47AD-A84D-366D70E3EF91}" destId="{89528D43-B5D8-433E-AB95-24037B4718F9}" srcOrd="2" destOrd="0" presId="urn:microsoft.com/office/officeart/2016/7/layout/HorizontalActionList"/>
    <dgm:cxn modelId="{7371E8F9-2472-40F1-B84D-679B3AA25E2C}" type="presParOf" srcId="{89528D43-B5D8-433E-AB95-24037B4718F9}" destId="{5A20EF8D-DF93-47AB-93C2-16F955F96A25}" srcOrd="0" destOrd="0" presId="urn:microsoft.com/office/officeart/2016/7/layout/HorizontalActionList"/>
    <dgm:cxn modelId="{01C03CDA-F1C4-45D4-87A8-5A3146E8310B}" type="presParOf" srcId="{89528D43-B5D8-433E-AB95-24037B4718F9}" destId="{E36126F1-EE8C-4A15-AA9C-4FABC3D97ABF}" srcOrd="1" destOrd="0" presId="urn:microsoft.com/office/officeart/2016/7/layout/HorizontalActionList"/>
    <dgm:cxn modelId="{1DDD7FB2-C0FB-433A-9B03-8D1FDC0C9977}" type="presParOf" srcId="{BED0BE38-9F7C-47AD-A84D-366D70E3EF91}" destId="{EFCBB315-D7E8-48EC-A034-DED91BEA7920}" srcOrd="3" destOrd="0" presId="urn:microsoft.com/office/officeart/2016/7/layout/HorizontalActionList"/>
    <dgm:cxn modelId="{2FB25DB6-D8FA-455F-B8EE-4133A999C864}" type="presParOf" srcId="{BED0BE38-9F7C-47AD-A84D-366D70E3EF91}" destId="{1560435B-D4E4-426E-855B-DE58FCD434D3}" srcOrd="4" destOrd="0" presId="urn:microsoft.com/office/officeart/2016/7/layout/HorizontalActionList"/>
    <dgm:cxn modelId="{686D2BF8-6E7D-4D69-AED1-865F28936E6E}" type="presParOf" srcId="{1560435B-D4E4-426E-855B-DE58FCD434D3}" destId="{B44E172D-B3DC-4D0F-9151-82DF587CD217}" srcOrd="0" destOrd="0" presId="urn:microsoft.com/office/officeart/2016/7/layout/HorizontalActionList"/>
    <dgm:cxn modelId="{63520D1F-2ADF-46B2-8A41-8DD5217BFA68}" type="presParOf" srcId="{1560435B-D4E4-426E-855B-DE58FCD434D3}" destId="{E02764B9-36B8-46F6-8EC4-408DA5E9649D}" srcOrd="1" destOrd="0" presId="urn:microsoft.com/office/officeart/2016/7/layout/HorizontalActionList"/>
    <dgm:cxn modelId="{2EAD84A3-44F9-4982-9BB7-F2D2C0543DAA}" type="presParOf" srcId="{BED0BE38-9F7C-47AD-A84D-366D70E3EF91}" destId="{18A3CB86-BEBB-4C8E-A864-898B08F3C6B3}" srcOrd="5" destOrd="0" presId="urn:microsoft.com/office/officeart/2016/7/layout/HorizontalActionList"/>
    <dgm:cxn modelId="{507292AE-D633-426E-995D-E7649A80C4D9}" type="presParOf" srcId="{BED0BE38-9F7C-47AD-A84D-366D70E3EF91}" destId="{951FD796-CAFB-4C48-B8F1-897A96BB916D}" srcOrd="6" destOrd="0" presId="urn:microsoft.com/office/officeart/2016/7/layout/HorizontalActionList"/>
    <dgm:cxn modelId="{F494964C-537A-4C5D-9237-72235E607C5E}" type="presParOf" srcId="{951FD796-CAFB-4C48-B8F1-897A96BB916D}" destId="{A9F9AD35-8B43-4F46-8480-D07BEE473E2E}" srcOrd="0" destOrd="0" presId="urn:microsoft.com/office/officeart/2016/7/layout/HorizontalActionList"/>
    <dgm:cxn modelId="{78CC9C4D-9836-4038-BC14-6D30C60F3A0D}" type="presParOf" srcId="{951FD796-CAFB-4C48-B8F1-897A96BB916D}" destId="{324C4D6E-A7FD-46C8-A92E-89878AD6ADAC}" srcOrd="1" destOrd="0" presId="urn:microsoft.com/office/officeart/2016/7/layout/HorizontalActionList"/>
    <dgm:cxn modelId="{E479EBDE-66C9-454E-AFA4-61C4CE13A44A}" type="presParOf" srcId="{BED0BE38-9F7C-47AD-A84D-366D70E3EF91}" destId="{A1443B8A-B558-45EF-8DBC-2A7A4DE6350B}" srcOrd="7" destOrd="0" presId="urn:microsoft.com/office/officeart/2016/7/layout/HorizontalActionList"/>
    <dgm:cxn modelId="{1655B417-B778-4061-B321-0446A8A09083}" type="presParOf" srcId="{BED0BE38-9F7C-47AD-A84D-366D70E3EF91}" destId="{0F1CFFA9-60A5-4FC9-A9C8-6D83697A4139}" srcOrd="8" destOrd="0" presId="urn:microsoft.com/office/officeart/2016/7/layout/HorizontalActionList"/>
    <dgm:cxn modelId="{4995A0E0-B165-4776-9941-8B69A12D1D10}" type="presParOf" srcId="{0F1CFFA9-60A5-4FC9-A9C8-6D83697A4139}" destId="{4274DC27-17DA-46BB-A4FF-48C311E13A63}" srcOrd="0" destOrd="0" presId="urn:microsoft.com/office/officeart/2016/7/layout/HorizontalActionList"/>
    <dgm:cxn modelId="{061D5D30-A154-4583-BA7B-4BE612B98B91}" type="presParOf" srcId="{0F1CFFA9-60A5-4FC9-A9C8-6D83697A4139}" destId="{34019A15-F9E0-457D-8E02-B5EC4F9E9642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79FE7E-A4E4-45B2-9C17-0A43785DA64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517175-CB2A-4A28-B260-FB65FFD11CC3}">
      <dgm:prSet/>
      <dgm:spPr/>
      <dgm:t>
        <a:bodyPr/>
        <a:lstStyle/>
        <a:p>
          <a:r>
            <a:rPr lang="en-US" dirty="0"/>
            <a:t>Instructional rounds emphasize observing teaching practices </a:t>
          </a:r>
          <a:r>
            <a:rPr lang="en-US" b="1" dirty="0"/>
            <a:t>through the lens of student engagement </a:t>
          </a:r>
          <a:r>
            <a:rPr lang="en-US" dirty="0"/>
            <a:t>and learning outcomes. This focus helps identify effective strategies that enhance student understanding.</a:t>
          </a:r>
        </a:p>
      </dgm:t>
    </dgm:pt>
    <dgm:pt modelId="{D53EBF97-42A4-4E5B-AE64-FCDBD6DF3194}" type="parTrans" cxnId="{485F1191-177F-45FE-A787-5D09A52F73CF}">
      <dgm:prSet/>
      <dgm:spPr/>
      <dgm:t>
        <a:bodyPr/>
        <a:lstStyle/>
        <a:p>
          <a:endParaRPr lang="en-US"/>
        </a:p>
      </dgm:t>
    </dgm:pt>
    <dgm:pt modelId="{246B24D8-8E12-471C-9B43-63B189A6501A}" type="sibTrans" cxnId="{485F1191-177F-45FE-A787-5D09A52F73C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0EFB168-D714-45A4-B00B-4733EE03237E}">
      <dgm:prSet/>
      <dgm:spPr/>
      <dgm:t>
        <a:bodyPr/>
        <a:lstStyle/>
        <a:p>
          <a:r>
            <a:rPr lang="en-US" dirty="0"/>
            <a:t>After observations, educators </a:t>
          </a:r>
          <a:r>
            <a:rPr lang="en-US" b="1" dirty="0"/>
            <a:t>engage in structured discussions to reflect on what they saw</a:t>
          </a:r>
          <a:r>
            <a:rPr lang="en-US" dirty="0"/>
            <a:t>, share insights, and discuss how observed practices can be applied in their own classrooms.</a:t>
          </a:r>
        </a:p>
      </dgm:t>
    </dgm:pt>
    <dgm:pt modelId="{3670E94A-D27D-42A3-B466-63B75F9D955E}" type="parTrans" cxnId="{15D5E4CF-AA5B-49D1-AE6F-39DE9DE29F0E}">
      <dgm:prSet/>
      <dgm:spPr/>
      <dgm:t>
        <a:bodyPr/>
        <a:lstStyle/>
        <a:p>
          <a:endParaRPr lang="en-US"/>
        </a:p>
      </dgm:t>
    </dgm:pt>
    <dgm:pt modelId="{F433DC6C-AC1B-49B9-A306-133E8274AAD3}" type="sibTrans" cxnId="{15D5E4CF-AA5B-49D1-AE6F-39DE9DE29F0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92C16B0-61BA-409A-970A-851158A82275}">
      <dgm:prSet/>
      <dgm:spPr/>
      <dgm:t>
        <a:bodyPr/>
        <a:lstStyle/>
        <a:p>
          <a:r>
            <a:rPr lang="en-US" dirty="0"/>
            <a:t>By observing peers, teachers </a:t>
          </a:r>
          <a:r>
            <a:rPr lang="en-US" b="1" dirty="0"/>
            <a:t>can identify successful teaching methods and strategies </a:t>
          </a:r>
          <a:r>
            <a:rPr lang="en-US" dirty="0"/>
            <a:t>that they might incorporate into their own practice, fostering a community of shared knowledge.</a:t>
          </a:r>
        </a:p>
      </dgm:t>
    </dgm:pt>
    <dgm:pt modelId="{BD5817A1-F890-455E-9A80-EDCFA6029F42}" type="parTrans" cxnId="{BBB4039B-0367-430B-BFF6-2005AE312E31}">
      <dgm:prSet/>
      <dgm:spPr/>
      <dgm:t>
        <a:bodyPr/>
        <a:lstStyle/>
        <a:p>
          <a:endParaRPr lang="en-US"/>
        </a:p>
      </dgm:t>
    </dgm:pt>
    <dgm:pt modelId="{B92F5A63-FDA3-4E75-9FEC-68FDD6FA2B8F}" type="sibTrans" cxnId="{BBB4039B-0367-430B-BFF6-2005AE312E3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5302DD6-BDD9-4039-94D7-6E3943A31DF6}">
      <dgm:prSet/>
      <dgm:spPr/>
      <dgm:t>
        <a:bodyPr/>
        <a:lstStyle/>
        <a:p>
          <a:r>
            <a:rPr lang="en-US" dirty="0"/>
            <a:t>Instructional rounds </a:t>
          </a:r>
          <a:r>
            <a:rPr lang="en-US" b="1" dirty="0"/>
            <a:t>encourage openness and trust among educators, </a:t>
          </a:r>
          <a:r>
            <a:rPr lang="en-US" dirty="0"/>
            <a:t>creating a safe environment for sharing and learning from one another’s experiences.</a:t>
          </a:r>
        </a:p>
      </dgm:t>
    </dgm:pt>
    <dgm:pt modelId="{03D3C06B-1C0C-42E3-8361-3EAAD3010E22}" type="parTrans" cxnId="{B0AC368C-9DD0-4A84-8C2A-EEBBB9CFD57A}">
      <dgm:prSet/>
      <dgm:spPr/>
      <dgm:t>
        <a:bodyPr/>
        <a:lstStyle/>
        <a:p>
          <a:endParaRPr lang="en-US"/>
        </a:p>
      </dgm:t>
    </dgm:pt>
    <dgm:pt modelId="{BB1777F0-E5FB-4D50-9C96-9BE3E8DDCEED}" type="sibTrans" cxnId="{B0AC368C-9DD0-4A84-8C2A-EEBBB9CFD57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26A185D-4D7C-4E0A-8A26-858EF37D9654}">
      <dgm:prSet/>
      <dgm:spPr/>
      <dgm:t>
        <a:bodyPr/>
        <a:lstStyle/>
        <a:p>
          <a:r>
            <a:rPr lang="en-US" dirty="0"/>
            <a:t>By regularly engaging in rounds, educators can </a:t>
          </a:r>
          <a:r>
            <a:rPr lang="en-US" b="1" dirty="0"/>
            <a:t>create a cycle of improvement, </a:t>
          </a:r>
          <a:r>
            <a:rPr lang="en-US" dirty="0"/>
            <a:t>continually refining their teaching practices based on feedback and observation.</a:t>
          </a:r>
        </a:p>
      </dgm:t>
    </dgm:pt>
    <dgm:pt modelId="{89D9435E-0FA0-4F74-BD35-E4063CE51A26}" type="parTrans" cxnId="{2D074D19-A353-4F8D-9F15-827ACBAEF8D4}">
      <dgm:prSet/>
      <dgm:spPr/>
      <dgm:t>
        <a:bodyPr/>
        <a:lstStyle/>
        <a:p>
          <a:endParaRPr lang="en-US"/>
        </a:p>
      </dgm:t>
    </dgm:pt>
    <dgm:pt modelId="{5F4F0265-195C-4C23-BF52-2E217D385B5F}" type="sibTrans" cxnId="{2D074D19-A353-4F8D-9F15-827ACBAEF8D4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2712BB3E-25D6-41CF-9114-E9C46BE44954}" type="pres">
      <dgm:prSet presAssocID="{4679FE7E-A4E4-45B2-9C17-0A43785DA643}" presName="linearFlow" presStyleCnt="0">
        <dgm:presLayoutVars>
          <dgm:dir/>
          <dgm:animLvl val="lvl"/>
          <dgm:resizeHandles val="exact"/>
        </dgm:presLayoutVars>
      </dgm:prSet>
      <dgm:spPr/>
    </dgm:pt>
    <dgm:pt modelId="{C563693B-50EC-4316-87B3-3DA44DC003F6}" type="pres">
      <dgm:prSet presAssocID="{7F517175-CB2A-4A28-B260-FB65FFD11CC3}" presName="compositeNode" presStyleCnt="0"/>
      <dgm:spPr/>
    </dgm:pt>
    <dgm:pt modelId="{61096503-5A41-4772-B58B-A03960E115C0}" type="pres">
      <dgm:prSet presAssocID="{7F517175-CB2A-4A28-B260-FB65FFD11CC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D72ED41-DC3C-4696-9E0F-941F1A2BEDEA}" type="pres">
      <dgm:prSet presAssocID="{7F517175-CB2A-4A28-B260-FB65FFD11CC3}" presName="parSh" presStyleCnt="0"/>
      <dgm:spPr/>
    </dgm:pt>
    <dgm:pt modelId="{56B0249F-C79E-4609-A644-162AB5893303}" type="pres">
      <dgm:prSet presAssocID="{7F517175-CB2A-4A28-B260-FB65FFD11CC3}" presName="lineNode" presStyleLbl="alignAccFollowNode1" presStyleIdx="0" presStyleCnt="15"/>
      <dgm:spPr/>
    </dgm:pt>
    <dgm:pt modelId="{4A362A21-9758-47EB-B5C7-5444C3BD7AFB}" type="pres">
      <dgm:prSet presAssocID="{7F517175-CB2A-4A28-B260-FB65FFD11CC3}" presName="lineArrowNode" presStyleLbl="alignAccFollowNode1" presStyleIdx="1" presStyleCnt="15"/>
      <dgm:spPr/>
    </dgm:pt>
    <dgm:pt modelId="{D8A2D59E-D8D4-4EF5-93EB-2BD9581A92E3}" type="pres">
      <dgm:prSet presAssocID="{246B24D8-8E12-471C-9B43-63B189A6501A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DEC1989E-96DC-442A-BEB8-82EE46BA5302}" type="pres">
      <dgm:prSet presAssocID="{246B24D8-8E12-471C-9B43-63B189A6501A}" presName="spacerBetweenCircleAndCallout" presStyleCnt="0">
        <dgm:presLayoutVars/>
      </dgm:prSet>
      <dgm:spPr/>
    </dgm:pt>
    <dgm:pt modelId="{331A03A5-0AF8-44C4-8B9F-6E31CE3CAAF1}" type="pres">
      <dgm:prSet presAssocID="{7F517175-CB2A-4A28-B260-FB65FFD11CC3}" presName="nodeText" presStyleLbl="alignAccFollowNode1" presStyleIdx="2" presStyleCnt="15">
        <dgm:presLayoutVars>
          <dgm:bulletEnabled val="1"/>
        </dgm:presLayoutVars>
      </dgm:prSet>
      <dgm:spPr/>
    </dgm:pt>
    <dgm:pt modelId="{C31998DE-3D6B-47E5-8323-74F76F193425}" type="pres">
      <dgm:prSet presAssocID="{246B24D8-8E12-471C-9B43-63B189A6501A}" presName="sibTransComposite" presStyleCnt="0"/>
      <dgm:spPr/>
    </dgm:pt>
    <dgm:pt modelId="{428AC613-26AD-44B0-B320-67CF5655B7D2}" type="pres">
      <dgm:prSet presAssocID="{F0EFB168-D714-45A4-B00B-4733EE03237E}" presName="compositeNode" presStyleCnt="0"/>
      <dgm:spPr/>
    </dgm:pt>
    <dgm:pt modelId="{5252FB9E-44AD-471C-8177-EB72DDE1C56A}" type="pres">
      <dgm:prSet presAssocID="{F0EFB168-D714-45A4-B00B-4733EE03237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F0EDABF-DD07-4332-9ECB-8AA1C12E287E}" type="pres">
      <dgm:prSet presAssocID="{F0EFB168-D714-45A4-B00B-4733EE03237E}" presName="parSh" presStyleCnt="0"/>
      <dgm:spPr/>
    </dgm:pt>
    <dgm:pt modelId="{AA67B2EB-FB8A-4CC3-9BDB-6FAB34BEA9E2}" type="pres">
      <dgm:prSet presAssocID="{F0EFB168-D714-45A4-B00B-4733EE03237E}" presName="lineNode" presStyleLbl="alignAccFollowNode1" presStyleIdx="3" presStyleCnt="15"/>
      <dgm:spPr/>
    </dgm:pt>
    <dgm:pt modelId="{46D1BB1D-DB7F-4087-9C79-B368C7B4A548}" type="pres">
      <dgm:prSet presAssocID="{F0EFB168-D714-45A4-B00B-4733EE03237E}" presName="lineArrowNode" presStyleLbl="alignAccFollowNode1" presStyleIdx="4" presStyleCnt="15"/>
      <dgm:spPr/>
    </dgm:pt>
    <dgm:pt modelId="{A006AF9E-2E7A-491B-94F9-1F9B2E931710}" type="pres">
      <dgm:prSet presAssocID="{F433DC6C-AC1B-49B9-A306-133E8274AAD3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38125E59-1FEE-4523-8391-0E9D476BD4CC}" type="pres">
      <dgm:prSet presAssocID="{F433DC6C-AC1B-49B9-A306-133E8274AAD3}" presName="spacerBetweenCircleAndCallout" presStyleCnt="0">
        <dgm:presLayoutVars/>
      </dgm:prSet>
      <dgm:spPr/>
    </dgm:pt>
    <dgm:pt modelId="{259D44AD-4B27-44F8-A480-2E5DC56FF4C6}" type="pres">
      <dgm:prSet presAssocID="{F0EFB168-D714-45A4-B00B-4733EE03237E}" presName="nodeText" presStyleLbl="alignAccFollowNode1" presStyleIdx="5" presStyleCnt="15">
        <dgm:presLayoutVars>
          <dgm:bulletEnabled val="1"/>
        </dgm:presLayoutVars>
      </dgm:prSet>
      <dgm:spPr/>
    </dgm:pt>
    <dgm:pt modelId="{CCC3142C-4051-4087-ADFB-80B270F03D79}" type="pres">
      <dgm:prSet presAssocID="{F433DC6C-AC1B-49B9-A306-133E8274AAD3}" presName="sibTransComposite" presStyleCnt="0"/>
      <dgm:spPr/>
    </dgm:pt>
    <dgm:pt modelId="{D022A800-00DE-4612-B793-9F117CC2B9C1}" type="pres">
      <dgm:prSet presAssocID="{D92C16B0-61BA-409A-970A-851158A82275}" presName="compositeNode" presStyleCnt="0"/>
      <dgm:spPr/>
    </dgm:pt>
    <dgm:pt modelId="{7841F23E-293D-4826-868E-83D9535E70D7}" type="pres">
      <dgm:prSet presAssocID="{D92C16B0-61BA-409A-970A-851158A8227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01DE20-86FA-4FCF-8AAB-747476F75534}" type="pres">
      <dgm:prSet presAssocID="{D92C16B0-61BA-409A-970A-851158A82275}" presName="parSh" presStyleCnt="0"/>
      <dgm:spPr/>
    </dgm:pt>
    <dgm:pt modelId="{15B1C2A5-92CF-423D-8E32-CD75D48B45FD}" type="pres">
      <dgm:prSet presAssocID="{D92C16B0-61BA-409A-970A-851158A82275}" presName="lineNode" presStyleLbl="alignAccFollowNode1" presStyleIdx="6" presStyleCnt="15"/>
      <dgm:spPr/>
    </dgm:pt>
    <dgm:pt modelId="{E7649CDB-2AA5-4DE0-AEE0-578DDC76A201}" type="pres">
      <dgm:prSet presAssocID="{D92C16B0-61BA-409A-970A-851158A82275}" presName="lineArrowNode" presStyleLbl="alignAccFollowNode1" presStyleIdx="7" presStyleCnt="15"/>
      <dgm:spPr/>
    </dgm:pt>
    <dgm:pt modelId="{3CC6F989-6FE2-4123-8251-BF110698C0FA}" type="pres">
      <dgm:prSet presAssocID="{B92F5A63-FDA3-4E75-9FEC-68FDD6FA2B8F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A94D3EE5-D8FE-4864-9B81-398C94DE11B1}" type="pres">
      <dgm:prSet presAssocID="{B92F5A63-FDA3-4E75-9FEC-68FDD6FA2B8F}" presName="spacerBetweenCircleAndCallout" presStyleCnt="0">
        <dgm:presLayoutVars/>
      </dgm:prSet>
      <dgm:spPr/>
    </dgm:pt>
    <dgm:pt modelId="{293659D7-D872-428F-B349-D6CE212DA7AB}" type="pres">
      <dgm:prSet presAssocID="{D92C16B0-61BA-409A-970A-851158A82275}" presName="nodeText" presStyleLbl="alignAccFollowNode1" presStyleIdx="8" presStyleCnt="15">
        <dgm:presLayoutVars>
          <dgm:bulletEnabled val="1"/>
        </dgm:presLayoutVars>
      </dgm:prSet>
      <dgm:spPr/>
    </dgm:pt>
    <dgm:pt modelId="{03B4D08A-E06A-4980-8708-5FDA04F72670}" type="pres">
      <dgm:prSet presAssocID="{B92F5A63-FDA3-4E75-9FEC-68FDD6FA2B8F}" presName="sibTransComposite" presStyleCnt="0"/>
      <dgm:spPr/>
    </dgm:pt>
    <dgm:pt modelId="{80396A07-9C04-41AF-A370-F5B8A30E3411}" type="pres">
      <dgm:prSet presAssocID="{15302DD6-BDD9-4039-94D7-6E3943A31DF6}" presName="compositeNode" presStyleCnt="0"/>
      <dgm:spPr/>
    </dgm:pt>
    <dgm:pt modelId="{3AF06B1F-AAFD-4E5B-8E6E-D9215EC309EB}" type="pres">
      <dgm:prSet presAssocID="{15302DD6-BDD9-4039-94D7-6E3943A31DF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875B412-C096-4DC4-9F2F-1930BA9AC2CB}" type="pres">
      <dgm:prSet presAssocID="{15302DD6-BDD9-4039-94D7-6E3943A31DF6}" presName="parSh" presStyleCnt="0"/>
      <dgm:spPr/>
    </dgm:pt>
    <dgm:pt modelId="{B6D45C16-C66F-4A30-B83D-131BEB53E7F6}" type="pres">
      <dgm:prSet presAssocID="{15302DD6-BDD9-4039-94D7-6E3943A31DF6}" presName="lineNode" presStyleLbl="alignAccFollowNode1" presStyleIdx="9" presStyleCnt="15"/>
      <dgm:spPr/>
    </dgm:pt>
    <dgm:pt modelId="{923D3FA5-38AB-45DB-A523-5247CD73C1C4}" type="pres">
      <dgm:prSet presAssocID="{15302DD6-BDD9-4039-94D7-6E3943A31DF6}" presName="lineArrowNode" presStyleLbl="alignAccFollowNode1" presStyleIdx="10" presStyleCnt="15"/>
      <dgm:spPr/>
    </dgm:pt>
    <dgm:pt modelId="{E51B57D0-BE49-46B1-9D91-898C7ABCFB52}" type="pres">
      <dgm:prSet presAssocID="{BB1777F0-E5FB-4D50-9C96-9BE3E8DDCEED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15B9324E-9B53-46E0-A8E1-0E40E997EDB3}" type="pres">
      <dgm:prSet presAssocID="{BB1777F0-E5FB-4D50-9C96-9BE3E8DDCEED}" presName="spacerBetweenCircleAndCallout" presStyleCnt="0">
        <dgm:presLayoutVars/>
      </dgm:prSet>
      <dgm:spPr/>
    </dgm:pt>
    <dgm:pt modelId="{EDBDF0C9-BE22-4E55-A157-BF7119CA734E}" type="pres">
      <dgm:prSet presAssocID="{15302DD6-BDD9-4039-94D7-6E3943A31DF6}" presName="nodeText" presStyleLbl="alignAccFollowNode1" presStyleIdx="11" presStyleCnt="15">
        <dgm:presLayoutVars>
          <dgm:bulletEnabled val="1"/>
        </dgm:presLayoutVars>
      </dgm:prSet>
      <dgm:spPr/>
    </dgm:pt>
    <dgm:pt modelId="{3FDCBF99-02FF-4922-8994-37BCD824D299}" type="pres">
      <dgm:prSet presAssocID="{BB1777F0-E5FB-4D50-9C96-9BE3E8DDCEED}" presName="sibTransComposite" presStyleCnt="0"/>
      <dgm:spPr/>
    </dgm:pt>
    <dgm:pt modelId="{B122DECE-F8E3-4A61-BD7B-B57DE1447C75}" type="pres">
      <dgm:prSet presAssocID="{C26A185D-4D7C-4E0A-8A26-858EF37D9654}" presName="compositeNode" presStyleCnt="0"/>
      <dgm:spPr/>
    </dgm:pt>
    <dgm:pt modelId="{9C06AD18-514D-48CE-8822-B2BBA04A3570}" type="pres">
      <dgm:prSet presAssocID="{C26A185D-4D7C-4E0A-8A26-858EF37D965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9104DE5-69DA-4485-BE11-9CA26AE346F0}" type="pres">
      <dgm:prSet presAssocID="{C26A185D-4D7C-4E0A-8A26-858EF37D9654}" presName="parSh" presStyleCnt="0"/>
      <dgm:spPr/>
    </dgm:pt>
    <dgm:pt modelId="{CD76CEF0-1C76-4317-94D5-FB5B4EADEABF}" type="pres">
      <dgm:prSet presAssocID="{C26A185D-4D7C-4E0A-8A26-858EF37D9654}" presName="lineNode" presStyleLbl="alignAccFollowNode1" presStyleIdx="12" presStyleCnt="15"/>
      <dgm:spPr/>
    </dgm:pt>
    <dgm:pt modelId="{C459D51C-5B2B-4B78-B63A-59B887D9123F}" type="pres">
      <dgm:prSet presAssocID="{C26A185D-4D7C-4E0A-8A26-858EF37D9654}" presName="lineArrowNode" presStyleLbl="alignAccFollowNode1" presStyleIdx="13" presStyleCnt="15"/>
      <dgm:spPr/>
    </dgm:pt>
    <dgm:pt modelId="{644DE671-3E8F-4ADA-A807-0ED050B70AEF}" type="pres">
      <dgm:prSet presAssocID="{5F4F0265-195C-4C23-BF52-2E217D385B5F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529E2A1E-BE64-44F6-868B-04F3B47DFF17}" type="pres">
      <dgm:prSet presAssocID="{5F4F0265-195C-4C23-BF52-2E217D385B5F}" presName="spacerBetweenCircleAndCallout" presStyleCnt="0">
        <dgm:presLayoutVars/>
      </dgm:prSet>
      <dgm:spPr/>
    </dgm:pt>
    <dgm:pt modelId="{04A1545E-8A76-421E-A692-0E073FAAB7E3}" type="pres">
      <dgm:prSet presAssocID="{C26A185D-4D7C-4E0A-8A26-858EF37D9654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CEA42812-F1BE-4669-9885-3E73C53C2C68}" type="presOf" srcId="{15302DD6-BDD9-4039-94D7-6E3943A31DF6}" destId="{EDBDF0C9-BE22-4E55-A157-BF7119CA734E}" srcOrd="0" destOrd="0" presId="urn:microsoft.com/office/officeart/2016/7/layout/LinearArrowProcessNumbered"/>
    <dgm:cxn modelId="{2D074D19-A353-4F8D-9F15-827ACBAEF8D4}" srcId="{4679FE7E-A4E4-45B2-9C17-0A43785DA643}" destId="{C26A185D-4D7C-4E0A-8A26-858EF37D9654}" srcOrd="4" destOrd="0" parTransId="{89D9435E-0FA0-4F74-BD35-E4063CE51A26}" sibTransId="{5F4F0265-195C-4C23-BF52-2E217D385B5F}"/>
    <dgm:cxn modelId="{7C241C22-7B8A-43E2-AA1B-35E3DF52B53F}" type="presOf" srcId="{BB1777F0-E5FB-4D50-9C96-9BE3E8DDCEED}" destId="{E51B57D0-BE49-46B1-9D91-898C7ABCFB52}" srcOrd="0" destOrd="0" presId="urn:microsoft.com/office/officeart/2016/7/layout/LinearArrowProcessNumbered"/>
    <dgm:cxn modelId="{DE09683E-D7A2-45D9-BFF9-074270A1130A}" type="presOf" srcId="{7F517175-CB2A-4A28-B260-FB65FFD11CC3}" destId="{331A03A5-0AF8-44C4-8B9F-6E31CE3CAAF1}" srcOrd="0" destOrd="0" presId="urn:microsoft.com/office/officeart/2016/7/layout/LinearArrowProcessNumbered"/>
    <dgm:cxn modelId="{ECE7A340-7BFB-48AF-BAD0-E0AA8F840A83}" type="presOf" srcId="{C26A185D-4D7C-4E0A-8A26-858EF37D9654}" destId="{04A1545E-8A76-421E-A692-0E073FAAB7E3}" srcOrd="0" destOrd="0" presId="urn:microsoft.com/office/officeart/2016/7/layout/LinearArrowProcessNumbered"/>
    <dgm:cxn modelId="{84F4AE53-16D2-40AD-A0F7-B07A7BD9E777}" type="presOf" srcId="{4679FE7E-A4E4-45B2-9C17-0A43785DA643}" destId="{2712BB3E-25D6-41CF-9114-E9C46BE44954}" srcOrd="0" destOrd="0" presId="urn:microsoft.com/office/officeart/2016/7/layout/LinearArrowProcessNumbered"/>
    <dgm:cxn modelId="{A6829A58-3BED-4C94-BBD1-CD6DA970CEC6}" type="presOf" srcId="{D92C16B0-61BA-409A-970A-851158A82275}" destId="{293659D7-D872-428F-B349-D6CE212DA7AB}" srcOrd="0" destOrd="0" presId="urn:microsoft.com/office/officeart/2016/7/layout/LinearArrowProcessNumbered"/>
    <dgm:cxn modelId="{793C687A-2214-4818-9151-91A4C3A4C5F2}" type="presOf" srcId="{5F4F0265-195C-4C23-BF52-2E217D385B5F}" destId="{644DE671-3E8F-4ADA-A807-0ED050B70AEF}" srcOrd="0" destOrd="0" presId="urn:microsoft.com/office/officeart/2016/7/layout/LinearArrowProcessNumbered"/>
    <dgm:cxn modelId="{B0AC368C-9DD0-4A84-8C2A-EEBBB9CFD57A}" srcId="{4679FE7E-A4E4-45B2-9C17-0A43785DA643}" destId="{15302DD6-BDD9-4039-94D7-6E3943A31DF6}" srcOrd="3" destOrd="0" parTransId="{03D3C06B-1C0C-42E3-8361-3EAAD3010E22}" sibTransId="{BB1777F0-E5FB-4D50-9C96-9BE3E8DDCEED}"/>
    <dgm:cxn modelId="{785C5590-081C-4384-A937-87D52AA8D619}" type="presOf" srcId="{246B24D8-8E12-471C-9B43-63B189A6501A}" destId="{D8A2D59E-D8D4-4EF5-93EB-2BD9581A92E3}" srcOrd="0" destOrd="0" presId="urn:microsoft.com/office/officeart/2016/7/layout/LinearArrowProcessNumbered"/>
    <dgm:cxn modelId="{485F1191-177F-45FE-A787-5D09A52F73CF}" srcId="{4679FE7E-A4E4-45B2-9C17-0A43785DA643}" destId="{7F517175-CB2A-4A28-B260-FB65FFD11CC3}" srcOrd="0" destOrd="0" parTransId="{D53EBF97-42A4-4E5B-AE64-FCDBD6DF3194}" sibTransId="{246B24D8-8E12-471C-9B43-63B189A6501A}"/>
    <dgm:cxn modelId="{BBB4039B-0367-430B-BFF6-2005AE312E31}" srcId="{4679FE7E-A4E4-45B2-9C17-0A43785DA643}" destId="{D92C16B0-61BA-409A-970A-851158A82275}" srcOrd="2" destOrd="0" parTransId="{BD5817A1-F890-455E-9A80-EDCFA6029F42}" sibTransId="{B92F5A63-FDA3-4E75-9FEC-68FDD6FA2B8F}"/>
    <dgm:cxn modelId="{15D5E4CF-AA5B-49D1-AE6F-39DE9DE29F0E}" srcId="{4679FE7E-A4E4-45B2-9C17-0A43785DA643}" destId="{F0EFB168-D714-45A4-B00B-4733EE03237E}" srcOrd="1" destOrd="0" parTransId="{3670E94A-D27D-42A3-B466-63B75F9D955E}" sibTransId="{F433DC6C-AC1B-49B9-A306-133E8274AAD3}"/>
    <dgm:cxn modelId="{F61D90D6-4685-4835-B315-6C2A849D9EBE}" type="presOf" srcId="{F0EFB168-D714-45A4-B00B-4733EE03237E}" destId="{259D44AD-4B27-44F8-A480-2E5DC56FF4C6}" srcOrd="0" destOrd="0" presId="urn:microsoft.com/office/officeart/2016/7/layout/LinearArrowProcessNumbered"/>
    <dgm:cxn modelId="{837A73DC-36E8-4FC5-92B1-45F0EA99EBB1}" type="presOf" srcId="{B92F5A63-FDA3-4E75-9FEC-68FDD6FA2B8F}" destId="{3CC6F989-6FE2-4123-8251-BF110698C0FA}" srcOrd="0" destOrd="0" presId="urn:microsoft.com/office/officeart/2016/7/layout/LinearArrowProcessNumbered"/>
    <dgm:cxn modelId="{1A0B9BF4-F11F-4B76-A9A1-FE3B07DB69E9}" type="presOf" srcId="{F433DC6C-AC1B-49B9-A306-133E8274AAD3}" destId="{A006AF9E-2E7A-491B-94F9-1F9B2E931710}" srcOrd="0" destOrd="0" presId="urn:microsoft.com/office/officeart/2016/7/layout/LinearArrowProcessNumbered"/>
    <dgm:cxn modelId="{74D24733-5516-43D8-8CBE-59926E0DF46D}" type="presParOf" srcId="{2712BB3E-25D6-41CF-9114-E9C46BE44954}" destId="{C563693B-50EC-4316-87B3-3DA44DC003F6}" srcOrd="0" destOrd="0" presId="urn:microsoft.com/office/officeart/2016/7/layout/LinearArrowProcessNumbered"/>
    <dgm:cxn modelId="{A729384A-0A8B-46BE-9E74-84D72A68BD82}" type="presParOf" srcId="{C563693B-50EC-4316-87B3-3DA44DC003F6}" destId="{61096503-5A41-4772-B58B-A03960E115C0}" srcOrd="0" destOrd="0" presId="urn:microsoft.com/office/officeart/2016/7/layout/LinearArrowProcessNumbered"/>
    <dgm:cxn modelId="{197B6749-B9A4-4138-B820-8D7F313FE89B}" type="presParOf" srcId="{C563693B-50EC-4316-87B3-3DA44DC003F6}" destId="{0D72ED41-DC3C-4696-9E0F-941F1A2BEDEA}" srcOrd="1" destOrd="0" presId="urn:microsoft.com/office/officeart/2016/7/layout/LinearArrowProcessNumbered"/>
    <dgm:cxn modelId="{3F085948-F842-46A6-8994-6658D808C40F}" type="presParOf" srcId="{0D72ED41-DC3C-4696-9E0F-941F1A2BEDEA}" destId="{56B0249F-C79E-4609-A644-162AB5893303}" srcOrd="0" destOrd="0" presId="urn:microsoft.com/office/officeart/2016/7/layout/LinearArrowProcessNumbered"/>
    <dgm:cxn modelId="{42284F86-D06A-4DFA-8004-10B56494EBC8}" type="presParOf" srcId="{0D72ED41-DC3C-4696-9E0F-941F1A2BEDEA}" destId="{4A362A21-9758-47EB-B5C7-5444C3BD7AFB}" srcOrd="1" destOrd="0" presId="urn:microsoft.com/office/officeart/2016/7/layout/LinearArrowProcessNumbered"/>
    <dgm:cxn modelId="{1CDB9919-ECDC-40CD-AD94-22BB995103AE}" type="presParOf" srcId="{0D72ED41-DC3C-4696-9E0F-941F1A2BEDEA}" destId="{D8A2D59E-D8D4-4EF5-93EB-2BD9581A92E3}" srcOrd="2" destOrd="0" presId="urn:microsoft.com/office/officeart/2016/7/layout/LinearArrowProcessNumbered"/>
    <dgm:cxn modelId="{01DE2B42-DF50-4066-89AA-17C8C6D2B839}" type="presParOf" srcId="{0D72ED41-DC3C-4696-9E0F-941F1A2BEDEA}" destId="{DEC1989E-96DC-442A-BEB8-82EE46BA5302}" srcOrd="3" destOrd="0" presId="urn:microsoft.com/office/officeart/2016/7/layout/LinearArrowProcessNumbered"/>
    <dgm:cxn modelId="{B6935171-D021-438D-B933-A30DA7FA985D}" type="presParOf" srcId="{C563693B-50EC-4316-87B3-3DA44DC003F6}" destId="{331A03A5-0AF8-44C4-8B9F-6E31CE3CAAF1}" srcOrd="2" destOrd="0" presId="urn:microsoft.com/office/officeart/2016/7/layout/LinearArrowProcessNumbered"/>
    <dgm:cxn modelId="{9B66444C-84EF-4901-9283-4AE41A18144C}" type="presParOf" srcId="{2712BB3E-25D6-41CF-9114-E9C46BE44954}" destId="{C31998DE-3D6B-47E5-8323-74F76F193425}" srcOrd="1" destOrd="0" presId="urn:microsoft.com/office/officeart/2016/7/layout/LinearArrowProcessNumbered"/>
    <dgm:cxn modelId="{45D34331-4C58-407B-84EA-9F1CB3304B56}" type="presParOf" srcId="{2712BB3E-25D6-41CF-9114-E9C46BE44954}" destId="{428AC613-26AD-44B0-B320-67CF5655B7D2}" srcOrd="2" destOrd="0" presId="urn:microsoft.com/office/officeart/2016/7/layout/LinearArrowProcessNumbered"/>
    <dgm:cxn modelId="{37A74C72-5E9D-4304-8460-DA945BBB151A}" type="presParOf" srcId="{428AC613-26AD-44B0-B320-67CF5655B7D2}" destId="{5252FB9E-44AD-471C-8177-EB72DDE1C56A}" srcOrd="0" destOrd="0" presId="urn:microsoft.com/office/officeart/2016/7/layout/LinearArrowProcessNumbered"/>
    <dgm:cxn modelId="{DF2F4140-0B0C-4F0A-A22A-0354AE3871EE}" type="presParOf" srcId="{428AC613-26AD-44B0-B320-67CF5655B7D2}" destId="{1F0EDABF-DD07-4332-9ECB-8AA1C12E287E}" srcOrd="1" destOrd="0" presId="urn:microsoft.com/office/officeart/2016/7/layout/LinearArrowProcessNumbered"/>
    <dgm:cxn modelId="{FD03B243-6249-43B5-8DE2-1CD4ACD3F319}" type="presParOf" srcId="{1F0EDABF-DD07-4332-9ECB-8AA1C12E287E}" destId="{AA67B2EB-FB8A-4CC3-9BDB-6FAB34BEA9E2}" srcOrd="0" destOrd="0" presId="urn:microsoft.com/office/officeart/2016/7/layout/LinearArrowProcessNumbered"/>
    <dgm:cxn modelId="{1DD9359E-DA57-4721-9DE3-8D9795499850}" type="presParOf" srcId="{1F0EDABF-DD07-4332-9ECB-8AA1C12E287E}" destId="{46D1BB1D-DB7F-4087-9C79-B368C7B4A548}" srcOrd="1" destOrd="0" presId="urn:microsoft.com/office/officeart/2016/7/layout/LinearArrowProcessNumbered"/>
    <dgm:cxn modelId="{16759DCB-0B81-4460-AF7A-717DE7CD7D53}" type="presParOf" srcId="{1F0EDABF-DD07-4332-9ECB-8AA1C12E287E}" destId="{A006AF9E-2E7A-491B-94F9-1F9B2E931710}" srcOrd="2" destOrd="0" presId="urn:microsoft.com/office/officeart/2016/7/layout/LinearArrowProcessNumbered"/>
    <dgm:cxn modelId="{83F121AD-2F41-4134-8519-531B59E54063}" type="presParOf" srcId="{1F0EDABF-DD07-4332-9ECB-8AA1C12E287E}" destId="{38125E59-1FEE-4523-8391-0E9D476BD4CC}" srcOrd="3" destOrd="0" presId="urn:microsoft.com/office/officeart/2016/7/layout/LinearArrowProcessNumbered"/>
    <dgm:cxn modelId="{BBA0FE03-6420-4EBF-94F3-338E0169272B}" type="presParOf" srcId="{428AC613-26AD-44B0-B320-67CF5655B7D2}" destId="{259D44AD-4B27-44F8-A480-2E5DC56FF4C6}" srcOrd="2" destOrd="0" presId="urn:microsoft.com/office/officeart/2016/7/layout/LinearArrowProcessNumbered"/>
    <dgm:cxn modelId="{503AE327-CEB5-4144-879C-0B0BF28D5F54}" type="presParOf" srcId="{2712BB3E-25D6-41CF-9114-E9C46BE44954}" destId="{CCC3142C-4051-4087-ADFB-80B270F03D79}" srcOrd="3" destOrd="0" presId="urn:microsoft.com/office/officeart/2016/7/layout/LinearArrowProcessNumbered"/>
    <dgm:cxn modelId="{C1B7D1C3-FE3D-4486-AD27-84E7C74D8089}" type="presParOf" srcId="{2712BB3E-25D6-41CF-9114-E9C46BE44954}" destId="{D022A800-00DE-4612-B793-9F117CC2B9C1}" srcOrd="4" destOrd="0" presId="urn:microsoft.com/office/officeart/2016/7/layout/LinearArrowProcessNumbered"/>
    <dgm:cxn modelId="{9F3F7FF1-6531-4FB0-AEA5-25FB8F25AE09}" type="presParOf" srcId="{D022A800-00DE-4612-B793-9F117CC2B9C1}" destId="{7841F23E-293D-4826-868E-83D9535E70D7}" srcOrd="0" destOrd="0" presId="urn:microsoft.com/office/officeart/2016/7/layout/LinearArrowProcessNumbered"/>
    <dgm:cxn modelId="{D0589A61-C858-47F3-BA32-DA60CA10E6E2}" type="presParOf" srcId="{D022A800-00DE-4612-B793-9F117CC2B9C1}" destId="{C101DE20-86FA-4FCF-8AAB-747476F75534}" srcOrd="1" destOrd="0" presId="urn:microsoft.com/office/officeart/2016/7/layout/LinearArrowProcessNumbered"/>
    <dgm:cxn modelId="{DB31AC33-5656-45F5-A50E-AA3647D5C6F2}" type="presParOf" srcId="{C101DE20-86FA-4FCF-8AAB-747476F75534}" destId="{15B1C2A5-92CF-423D-8E32-CD75D48B45FD}" srcOrd="0" destOrd="0" presId="urn:microsoft.com/office/officeart/2016/7/layout/LinearArrowProcessNumbered"/>
    <dgm:cxn modelId="{C2A94186-AC1C-4B3B-BD8E-2FC366BDC29C}" type="presParOf" srcId="{C101DE20-86FA-4FCF-8AAB-747476F75534}" destId="{E7649CDB-2AA5-4DE0-AEE0-578DDC76A201}" srcOrd="1" destOrd="0" presId="urn:microsoft.com/office/officeart/2016/7/layout/LinearArrowProcessNumbered"/>
    <dgm:cxn modelId="{A3F6A090-AE6C-44F4-BC5D-D354A14BCB75}" type="presParOf" srcId="{C101DE20-86FA-4FCF-8AAB-747476F75534}" destId="{3CC6F989-6FE2-4123-8251-BF110698C0FA}" srcOrd="2" destOrd="0" presId="urn:microsoft.com/office/officeart/2016/7/layout/LinearArrowProcessNumbered"/>
    <dgm:cxn modelId="{B1163F28-0E35-4CD9-B01D-2FEA64190569}" type="presParOf" srcId="{C101DE20-86FA-4FCF-8AAB-747476F75534}" destId="{A94D3EE5-D8FE-4864-9B81-398C94DE11B1}" srcOrd="3" destOrd="0" presId="urn:microsoft.com/office/officeart/2016/7/layout/LinearArrowProcessNumbered"/>
    <dgm:cxn modelId="{46BD8438-EF0D-4E79-BC84-5407093D2079}" type="presParOf" srcId="{D022A800-00DE-4612-B793-9F117CC2B9C1}" destId="{293659D7-D872-428F-B349-D6CE212DA7AB}" srcOrd="2" destOrd="0" presId="urn:microsoft.com/office/officeart/2016/7/layout/LinearArrowProcessNumbered"/>
    <dgm:cxn modelId="{7606C090-150B-41B8-9BDD-3903FD2C95FE}" type="presParOf" srcId="{2712BB3E-25D6-41CF-9114-E9C46BE44954}" destId="{03B4D08A-E06A-4980-8708-5FDA04F72670}" srcOrd="5" destOrd="0" presId="urn:microsoft.com/office/officeart/2016/7/layout/LinearArrowProcessNumbered"/>
    <dgm:cxn modelId="{16DAA1E0-35EF-4CFA-B534-F45E57071F70}" type="presParOf" srcId="{2712BB3E-25D6-41CF-9114-E9C46BE44954}" destId="{80396A07-9C04-41AF-A370-F5B8A30E3411}" srcOrd="6" destOrd="0" presId="urn:microsoft.com/office/officeart/2016/7/layout/LinearArrowProcessNumbered"/>
    <dgm:cxn modelId="{E1C2D13A-37D8-4725-83DD-2CB978A92909}" type="presParOf" srcId="{80396A07-9C04-41AF-A370-F5B8A30E3411}" destId="{3AF06B1F-AAFD-4E5B-8E6E-D9215EC309EB}" srcOrd="0" destOrd="0" presId="urn:microsoft.com/office/officeart/2016/7/layout/LinearArrowProcessNumbered"/>
    <dgm:cxn modelId="{1EF5114F-7F87-4CB8-8FEB-C2046CD24B25}" type="presParOf" srcId="{80396A07-9C04-41AF-A370-F5B8A30E3411}" destId="{8875B412-C096-4DC4-9F2F-1930BA9AC2CB}" srcOrd="1" destOrd="0" presId="urn:microsoft.com/office/officeart/2016/7/layout/LinearArrowProcessNumbered"/>
    <dgm:cxn modelId="{7FA9DD46-7409-41DB-BC7C-60E86CB2F4FF}" type="presParOf" srcId="{8875B412-C096-4DC4-9F2F-1930BA9AC2CB}" destId="{B6D45C16-C66F-4A30-B83D-131BEB53E7F6}" srcOrd="0" destOrd="0" presId="urn:microsoft.com/office/officeart/2016/7/layout/LinearArrowProcessNumbered"/>
    <dgm:cxn modelId="{AE484AE6-970F-436A-B878-FDE6D7417A6D}" type="presParOf" srcId="{8875B412-C096-4DC4-9F2F-1930BA9AC2CB}" destId="{923D3FA5-38AB-45DB-A523-5247CD73C1C4}" srcOrd="1" destOrd="0" presId="urn:microsoft.com/office/officeart/2016/7/layout/LinearArrowProcessNumbered"/>
    <dgm:cxn modelId="{B99F41D9-8963-4456-8537-163192FC3EA1}" type="presParOf" srcId="{8875B412-C096-4DC4-9F2F-1930BA9AC2CB}" destId="{E51B57D0-BE49-46B1-9D91-898C7ABCFB52}" srcOrd="2" destOrd="0" presId="urn:microsoft.com/office/officeart/2016/7/layout/LinearArrowProcessNumbered"/>
    <dgm:cxn modelId="{BA8DA8CD-9E60-42A5-9C64-F94A11F55CC1}" type="presParOf" srcId="{8875B412-C096-4DC4-9F2F-1930BA9AC2CB}" destId="{15B9324E-9B53-46E0-A8E1-0E40E997EDB3}" srcOrd="3" destOrd="0" presId="urn:microsoft.com/office/officeart/2016/7/layout/LinearArrowProcessNumbered"/>
    <dgm:cxn modelId="{69173CD1-7754-4FE2-AB54-5166840A16B8}" type="presParOf" srcId="{80396A07-9C04-41AF-A370-F5B8A30E3411}" destId="{EDBDF0C9-BE22-4E55-A157-BF7119CA734E}" srcOrd="2" destOrd="0" presId="urn:microsoft.com/office/officeart/2016/7/layout/LinearArrowProcessNumbered"/>
    <dgm:cxn modelId="{F9BBA152-E255-4658-AAD9-4A3AAADF490C}" type="presParOf" srcId="{2712BB3E-25D6-41CF-9114-E9C46BE44954}" destId="{3FDCBF99-02FF-4922-8994-37BCD824D299}" srcOrd="7" destOrd="0" presId="urn:microsoft.com/office/officeart/2016/7/layout/LinearArrowProcessNumbered"/>
    <dgm:cxn modelId="{B4D6CA7B-93DC-4704-B107-CFAF295614B0}" type="presParOf" srcId="{2712BB3E-25D6-41CF-9114-E9C46BE44954}" destId="{B122DECE-F8E3-4A61-BD7B-B57DE1447C75}" srcOrd="8" destOrd="0" presId="urn:microsoft.com/office/officeart/2016/7/layout/LinearArrowProcessNumbered"/>
    <dgm:cxn modelId="{DE6AAF88-73A1-4B66-AEBD-68F927DDAF02}" type="presParOf" srcId="{B122DECE-F8E3-4A61-BD7B-B57DE1447C75}" destId="{9C06AD18-514D-48CE-8822-B2BBA04A3570}" srcOrd="0" destOrd="0" presId="urn:microsoft.com/office/officeart/2016/7/layout/LinearArrowProcessNumbered"/>
    <dgm:cxn modelId="{64BA54B1-69BC-447B-A48A-3BB1C2D092C8}" type="presParOf" srcId="{B122DECE-F8E3-4A61-BD7B-B57DE1447C75}" destId="{99104DE5-69DA-4485-BE11-9CA26AE346F0}" srcOrd="1" destOrd="0" presId="urn:microsoft.com/office/officeart/2016/7/layout/LinearArrowProcessNumbered"/>
    <dgm:cxn modelId="{988FC513-51D5-4CD6-A9C0-4CFE6A362C08}" type="presParOf" srcId="{99104DE5-69DA-4485-BE11-9CA26AE346F0}" destId="{CD76CEF0-1C76-4317-94D5-FB5B4EADEABF}" srcOrd="0" destOrd="0" presId="urn:microsoft.com/office/officeart/2016/7/layout/LinearArrowProcessNumbered"/>
    <dgm:cxn modelId="{DEDA2DB2-BCFD-4E8F-8764-18F83024EEF6}" type="presParOf" srcId="{99104DE5-69DA-4485-BE11-9CA26AE346F0}" destId="{C459D51C-5B2B-4B78-B63A-59B887D9123F}" srcOrd="1" destOrd="0" presId="urn:microsoft.com/office/officeart/2016/7/layout/LinearArrowProcessNumbered"/>
    <dgm:cxn modelId="{98262119-9B59-44BE-BD18-AA05A52800D3}" type="presParOf" srcId="{99104DE5-69DA-4485-BE11-9CA26AE346F0}" destId="{644DE671-3E8F-4ADA-A807-0ED050B70AEF}" srcOrd="2" destOrd="0" presId="urn:microsoft.com/office/officeart/2016/7/layout/LinearArrowProcessNumbered"/>
    <dgm:cxn modelId="{FA9E41D4-E796-4810-81E7-F9D6B8BC54B4}" type="presParOf" srcId="{99104DE5-69DA-4485-BE11-9CA26AE346F0}" destId="{529E2A1E-BE64-44F6-868B-04F3B47DFF17}" srcOrd="3" destOrd="0" presId="urn:microsoft.com/office/officeart/2016/7/layout/LinearArrowProcessNumbered"/>
    <dgm:cxn modelId="{7E1D5ED6-49CE-41FB-9039-71769D8D2E11}" type="presParOf" srcId="{B122DECE-F8E3-4A61-BD7B-B57DE1447C75}" destId="{04A1545E-8A76-421E-A692-0E073FAAB7E3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2E03A0-8429-489F-B291-3D1EF6F69F8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C5A492-DEB1-43B0-9E26-1C5C2DDFC677}">
      <dgm:prSet/>
      <dgm:spPr/>
      <dgm:t>
        <a:bodyPr/>
        <a:lstStyle/>
        <a:p>
          <a:r>
            <a:rPr lang="en-US"/>
            <a:t>Partnered with Florida Charter School Alliance</a:t>
          </a:r>
        </a:p>
      </dgm:t>
    </dgm:pt>
    <dgm:pt modelId="{C177A24F-D749-46A4-868B-AAD264371C90}" type="parTrans" cxnId="{D494F023-DC73-4A29-9AE3-854F91921F6F}">
      <dgm:prSet/>
      <dgm:spPr/>
      <dgm:t>
        <a:bodyPr/>
        <a:lstStyle/>
        <a:p>
          <a:endParaRPr lang="en-US"/>
        </a:p>
      </dgm:t>
    </dgm:pt>
    <dgm:pt modelId="{17439E99-37DB-4FDD-95DA-17AA358665E5}" type="sibTrans" cxnId="{D494F023-DC73-4A29-9AE3-854F91921F6F}">
      <dgm:prSet/>
      <dgm:spPr/>
      <dgm:t>
        <a:bodyPr/>
        <a:lstStyle/>
        <a:p>
          <a:endParaRPr lang="en-US"/>
        </a:p>
      </dgm:t>
    </dgm:pt>
    <dgm:pt modelId="{6E8CC8B2-DBDB-49FD-910F-DAC2EA0D18A1}">
      <dgm:prSet/>
      <dgm:spPr/>
      <dgm:t>
        <a:bodyPr/>
        <a:lstStyle/>
        <a:p>
          <a:r>
            <a:rPr lang="en-US"/>
            <a:t>Points reported directly to FLDOE. District approval is NOT required</a:t>
          </a:r>
        </a:p>
      </dgm:t>
    </dgm:pt>
    <dgm:pt modelId="{AEC5E111-1793-426D-B561-DF5035FB2F8D}" type="parTrans" cxnId="{37D19E9A-5950-4532-BC8A-05B50B4FCFA7}">
      <dgm:prSet/>
      <dgm:spPr/>
      <dgm:t>
        <a:bodyPr/>
        <a:lstStyle/>
        <a:p>
          <a:endParaRPr lang="en-US"/>
        </a:p>
      </dgm:t>
    </dgm:pt>
    <dgm:pt modelId="{22F0898C-9440-4CCA-A9BE-9CB39AEE448C}" type="sibTrans" cxnId="{37D19E9A-5950-4532-BC8A-05B50B4FCFA7}">
      <dgm:prSet/>
      <dgm:spPr/>
      <dgm:t>
        <a:bodyPr/>
        <a:lstStyle/>
        <a:p>
          <a:endParaRPr lang="en-US"/>
        </a:p>
      </dgm:t>
    </dgm:pt>
    <dgm:pt modelId="{E0154F4D-B397-4A5E-9D0F-8EBC215FBAA7}">
      <dgm:prSet/>
      <dgm:spPr/>
      <dgm:t>
        <a:bodyPr/>
        <a:lstStyle/>
        <a:p>
          <a:r>
            <a:rPr lang="en-US"/>
            <a:t>Course are asynchronistic</a:t>
          </a:r>
        </a:p>
      </dgm:t>
    </dgm:pt>
    <dgm:pt modelId="{61946168-CFDB-49AD-A343-98D273026AF6}" type="parTrans" cxnId="{17996287-F996-4F68-8386-0955C7C77B75}">
      <dgm:prSet/>
      <dgm:spPr/>
      <dgm:t>
        <a:bodyPr/>
        <a:lstStyle/>
        <a:p>
          <a:endParaRPr lang="en-US"/>
        </a:p>
      </dgm:t>
    </dgm:pt>
    <dgm:pt modelId="{47A08664-913F-4E0C-A510-154B90737664}" type="sibTrans" cxnId="{17996287-F996-4F68-8386-0955C7C77B75}">
      <dgm:prSet/>
      <dgm:spPr/>
      <dgm:t>
        <a:bodyPr/>
        <a:lstStyle/>
        <a:p>
          <a:endParaRPr lang="en-US"/>
        </a:p>
      </dgm:t>
    </dgm:pt>
    <dgm:pt modelId="{CCB7E2E8-7A5F-4EAB-925D-9C7108F559DC}">
      <dgm:prSet/>
      <dgm:spPr/>
      <dgm:t>
        <a:bodyPr/>
        <a:lstStyle/>
        <a:p>
          <a:r>
            <a:rPr lang="en-US" dirty="0"/>
            <a:t>Mastery is demonstrated through quizzes and tests</a:t>
          </a:r>
        </a:p>
      </dgm:t>
    </dgm:pt>
    <dgm:pt modelId="{A4B752B3-CAC8-41CD-8E6D-E94B228E5F4E}" type="parTrans" cxnId="{1E84920C-DF8F-438F-B8F6-BEAFA928BB26}">
      <dgm:prSet/>
      <dgm:spPr/>
      <dgm:t>
        <a:bodyPr/>
        <a:lstStyle/>
        <a:p>
          <a:endParaRPr lang="en-US"/>
        </a:p>
      </dgm:t>
    </dgm:pt>
    <dgm:pt modelId="{F48ACC97-77DC-48A6-955F-1081ECFF2B73}" type="sibTrans" cxnId="{1E84920C-DF8F-438F-B8F6-BEAFA928BB26}">
      <dgm:prSet/>
      <dgm:spPr/>
      <dgm:t>
        <a:bodyPr/>
        <a:lstStyle/>
        <a:p>
          <a:endParaRPr lang="en-US"/>
        </a:p>
      </dgm:t>
    </dgm:pt>
    <dgm:pt modelId="{5C1B4C48-AFF0-4D6F-BFC4-BA27532B6657}">
      <dgm:prSet/>
      <dgm:spPr/>
      <dgm:t>
        <a:bodyPr/>
        <a:lstStyle/>
        <a:p>
          <a:r>
            <a:rPr lang="en-US"/>
            <a:t>No assignments required</a:t>
          </a:r>
        </a:p>
      </dgm:t>
    </dgm:pt>
    <dgm:pt modelId="{4FEA3C0B-B9A7-406F-B233-B3A1FE997362}" type="parTrans" cxnId="{D2432CF9-1CA6-4BAD-AB5D-DFC96A65FC27}">
      <dgm:prSet/>
      <dgm:spPr/>
      <dgm:t>
        <a:bodyPr/>
        <a:lstStyle/>
        <a:p>
          <a:endParaRPr lang="en-US"/>
        </a:p>
      </dgm:t>
    </dgm:pt>
    <dgm:pt modelId="{69BD7206-AFC4-4A9F-8405-30C9ED04A256}" type="sibTrans" cxnId="{D2432CF9-1CA6-4BAD-AB5D-DFC96A65FC27}">
      <dgm:prSet/>
      <dgm:spPr/>
      <dgm:t>
        <a:bodyPr/>
        <a:lstStyle/>
        <a:p>
          <a:endParaRPr lang="en-US"/>
        </a:p>
      </dgm:t>
    </dgm:pt>
    <dgm:pt modelId="{1B7BB235-F02D-4B33-9A44-01A14AC738B6}">
      <dgm:prSet/>
      <dgm:spPr/>
      <dgm:t>
        <a:bodyPr/>
        <a:lstStyle/>
        <a:p>
          <a:r>
            <a:rPr lang="en-US"/>
            <a:t>Economically Priced </a:t>
          </a:r>
        </a:p>
      </dgm:t>
    </dgm:pt>
    <dgm:pt modelId="{C9E07CEF-3BAC-41FE-8007-25F7CBD71867}" type="parTrans" cxnId="{FDFBB8D8-45B1-4339-A5A2-774A2621293C}">
      <dgm:prSet/>
      <dgm:spPr/>
      <dgm:t>
        <a:bodyPr/>
        <a:lstStyle/>
        <a:p>
          <a:endParaRPr lang="en-US"/>
        </a:p>
      </dgm:t>
    </dgm:pt>
    <dgm:pt modelId="{83B59A0B-6640-4276-8434-02D3DD833685}" type="sibTrans" cxnId="{FDFBB8D8-45B1-4339-A5A2-774A2621293C}">
      <dgm:prSet/>
      <dgm:spPr/>
      <dgm:t>
        <a:bodyPr/>
        <a:lstStyle/>
        <a:p>
          <a:endParaRPr lang="en-US"/>
        </a:p>
      </dgm:t>
    </dgm:pt>
    <dgm:pt modelId="{C83AA5C0-1970-46C6-9ACD-DD0349AFCF31}" type="pres">
      <dgm:prSet presAssocID="{182E03A0-8429-489F-B291-3D1EF6F69F89}" presName="Name0" presStyleCnt="0">
        <dgm:presLayoutVars>
          <dgm:dir/>
          <dgm:animLvl val="lvl"/>
          <dgm:resizeHandles val="exact"/>
        </dgm:presLayoutVars>
      </dgm:prSet>
      <dgm:spPr/>
    </dgm:pt>
    <dgm:pt modelId="{8A42089C-4EDF-4391-BDC1-CFBB7CE0D5A8}" type="pres">
      <dgm:prSet presAssocID="{BDC5A492-DEB1-43B0-9E26-1C5C2DDFC677}" presName="linNode" presStyleCnt="0"/>
      <dgm:spPr/>
    </dgm:pt>
    <dgm:pt modelId="{0D26FB27-9336-4AF5-A908-0ADE67E628DC}" type="pres">
      <dgm:prSet presAssocID="{BDC5A492-DEB1-43B0-9E26-1C5C2DDFC677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86181C3E-FC19-4E0A-9A1F-AA903D0DAD8B}" type="pres">
      <dgm:prSet presAssocID="{17439E99-37DB-4FDD-95DA-17AA358665E5}" presName="sp" presStyleCnt="0"/>
      <dgm:spPr/>
    </dgm:pt>
    <dgm:pt modelId="{0D3632D7-567F-4BED-B678-A5C279D31252}" type="pres">
      <dgm:prSet presAssocID="{6E8CC8B2-DBDB-49FD-910F-DAC2EA0D18A1}" presName="linNode" presStyleCnt="0"/>
      <dgm:spPr/>
    </dgm:pt>
    <dgm:pt modelId="{0F257E94-9778-4D26-ACA2-3F9986B19A78}" type="pres">
      <dgm:prSet presAssocID="{6E8CC8B2-DBDB-49FD-910F-DAC2EA0D18A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A2F7D3ED-4ACC-465D-907E-3D76FE611D75}" type="pres">
      <dgm:prSet presAssocID="{22F0898C-9440-4CCA-A9BE-9CB39AEE448C}" presName="sp" presStyleCnt="0"/>
      <dgm:spPr/>
    </dgm:pt>
    <dgm:pt modelId="{4E547287-769D-4D0E-91CD-F58E759E177D}" type="pres">
      <dgm:prSet presAssocID="{E0154F4D-B397-4A5E-9D0F-8EBC215FBAA7}" presName="linNode" presStyleCnt="0"/>
      <dgm:spPr/>
    </dgm:pt>
    <dgm:pt modelId="{7904A753-C29D-481F-B645-484FCF33159F}" type="pres">
      <dgm:prSet presAssocID="{E0154F4D-B397-4A5E-9D0F-8EBC215FBAA7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31C64124-F658-46C5-80D9-36DE3620D2A6}" type="pres">
      <dgm:prSet presAssocID="{47A08664-913F-4E0C-A510-154B90737664}" presName="sp" presStyleCnt="0"/>
      <dgm:spPr/>
    </dgm:pt>
    <dgm:pt modelId="{2953EBA7-7D51-4E29-BF9F-02865B3923B2}" type="pres">
      <dgm:prSet presAssocID="{CCB7E2E8-7A5F-4EAB-925D-9C7108F559DC}" presName="linNode" presStyleCnt="0"/>
      <dgm:spPr/>
    </dgm:pt>
    <dgm:pt modelId="{53E8C73A-4D64-4794-ABAC-16E472190423}" type="pres">
      <dgm:prSet presAssocID="{CCB7E2E8-7A5F-4EAB-925D-9C7108F559DC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DAA28BDE-4268-482F-8229-B5695B7821D7}" type="pres">
      <dgm:prSet presAssocID="{F48ACC97-77DC-48A6-955F-1081ECFF2B73}" presName="sp" presStyleCnt="0"/>
      <dgm:spPr/>
    </dgm:pt>
    <dgm:pt modelId="{C88669CF-FB25-4E78-9140-A9BDA482699A}" type="pres">
      <dgm:prSet presAssocID="{5C1B4C48-AFF0-4D6F-BFC4-BA27532B6657}" presName="linNode" presStyleCnt="0"/>
      <dgm:spPr/>
    </dgm:pt>
    <dgm:pt modelId="{B6D5BE6E-5C0D-4167-8A4C-70CB5DEB4EA3}" type="pres">
      <dgm:prSet presAssocID="{5C1B4C48-AFF0-4D6F-BFC4-BA27532B6657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6FF4158-2574-4FF9-86E7-A2EF2F66B0DA}" type="pres">
      <dgm:prSet presAssocID="{69BD7206-AFC4-4A9F-8405-30C9ED04A256}" presName="sp" presStyleCnt="0"/>
      <dgm:spPr/>
    </dgm:pt>
    <dgm:pt modelId="{6A566917-A53A-41F6-89AA-5DCE2D2B087B}" type="pres">
      <dgm:prSet presAssocID="{1B7BB235-F02D-4B33-9A44-01A14AC738B6}" presName="linNode" presStyleCnt="0"/>
      <dgm:spPr/>
    </dgm:pt>
    <dgm:pt modelId="{3163E657-CE3A-4E50-8D3B-37331A89B7BC}" type="pres">
      <dgm:prSet presAssocID="{1B7BB235-F02D-4B33-9A44-01A14AC738B6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1E84920C-DF8F-438F-B8F6-BEAFA928BB26}" srcId="{182E03A0-8429-489F-B291-3D1EF6F69F89}" destId="{CCB7E2E8-7A5F-4EAB-925D-9C7108F559DC}" srcOrd="3" destOrd="0" parTransId="{A4B752B3-CAC8-41CD-8E6D-E94B228E5F4E}" sibTransId="{F48ACC97-77DC-48A6-955F-1081ECFF2B73}"/>
    <dgm:cxn modelId="{D494F023-DC73-4A29-9AE3-854F91921F6F}" srcId="{182E03A0-8429-489F-B291-3D1EF6F69F89}" destId="{BDC5A492-DEB1-43B0-9E26-1C5C2DDFC677}" srcOrd="0" destOrd="0" parTransId="{C177A24F-D749-46A4-868B-AAD264371C90}" sibTransId="{17439E99-37DB-4FDD-95DA-17AA358665E5}"/>
    <dgm:cxn modelId="{722A0938-77E3-43E7-924F-7C116C5FB329}" type="presOf" srcId="{BDC5A492-DEB1-43B0-9E26-1C5C2DDFC677}" destId="{0D26FB27-9336-4AF5-A908-0ADE67E628DC}" srcOrd="0" destOrd="0" presId="urn:microsoft.com/office/officeart/2005/8/layout/vList5"/>
    <dgm:cxn modelId="{83883A5D-16B3-4784-A4FC-4D9BD0801668}" type="presOf" srcId="{E0154F4D-B397-4A5E-9D0F-8EBC215FBAA7}" destId="{7904A753-C29D-481F-B645-484FCF33159F}" srcOrd="0" destOrd="0" presId="urn:microsoft.com/office/officeart/2005/8/layout/vList5"/>
    <dgm:cxn modelId="{C5F1ED4A-0283-4F70-8970-AE7FFDB45169}" type="presOf" srcId="{6E8CC8B2-DBDB-49FD-910F-DAC2EA0D18A1}" destId="{0F257E94-9778-4D26-ACA2-3F9986B19A78}" srcOrd="0" destOrd="0" presId="urn:microsoft.com/office/officeart/2005/8/layout/vList5"/>
    <dgm:cxn modelId="{17996287-F996-4F68-8386-0955C7C77B75}" srcId="{182E03A0-8429-489F-B291-3D1EF6F69F89}" destId="{E0154F4D-B397-4A5E-9D0F-8EBC215FBAA7}" srcOrd="2" destOrd="0" parTransId="{61946168-CFDB-49AD-A343-98D273026AF6}" sibTransId="{47A08664-913F-4E0C-A510-154B90737664}"/>
    <dgm:cxn modelId="{ED855E91-E87A-465C-84D5-2088DA94F5FE}" type="presOf" srcId="{182E03A0-8429-489F-B291-3D1EF6F69F89}" destId="{C83AA5C0-1970-46C6-9ACD-DD0349AFCF31}" srcOrd="0" destOrd="0" presId="urn:microsoft.com/office/officeart/2005/8/layout/vList5"/>
    <dgm:cxn modelId="{37D19E9A-5950-4532-BC8A-05B50B4FCFA7}" srcId="{182E03A0-8429-489F-B291-3D1EF6F69F89}" destId="{6E8CC8B2-DBDB-49FD-910F-DAC2EA0D18A1}" srcOrd="1" destOrd="0" parTransId="{AEC5E111-1793-426D-B561-DF5035FB2F8D}" sibTransId="{22F0898C-9440-4CCA-A9BE-9CB39AEE448C}"/>
    <dgm:cxn modelId="{F68A49A6-853B-44CA-8619-BE2B073ACE23}" type="presOf" srcId="{5C1B4C48-AFF0-4D6F-BFC4-BA27532B6657}" destId="{B6D5BE6E-5C0D-4167-8A4C-70CB5DEB4EA3}" srcOrd="0" destOrd="0" presId="urn:microsoft.com/office/officeart/2005/8/layout/vList5"/>
    <dgm:cxn modelId="{F99C00C1-53D7-443E-B803-38781CE018B1}" type="presOf" srcId="{1B7BB235-F02D-4B33-9A44-01A14AC738B6}" destId="{3163E657-CE3A-4E50-8D3B-37331A89B7BC}" srcOrd="0" destOrd="0" presId="urn:microsoft.com/office/officeart/2005/8/layout/vList5"/>
    <dgm:cxn modelId="{E069BCC1-C8F0-4AB3-8321-6B826F6C614B}" type="presOf" srcId="{CCB7E2E8-7A5F-4EAB-925D-9C7108F559DC}" destId="{53E8C73A-4D64-4794-ABAC-16E472190423}" srcOrd="0" destOrd="0" presId="urn:microsoft.com/office/officeart/2005/8/layout/vList5"/>
    <dgm:cxn modelId="{FDFBB8D8-45B1-4339-A5A2-774A2621293C}" srcId="{182E03A0-8429-489F-B291-3D1EF6F69F89}" destId="{1B7BB235-F02D-4B33-9A44-01A14AC738B6}" srcOrd="5" destOrd="0" parTransId="{C9E07CEF-3BAC-41FE-8007-25F7CBD71867}" sibTransId="{83B59A0B-6640-4276-8434-02D3DD833685}"/>
    <dgm:cxn modelId="{D2432CF9-1CA6-4BAD-AB5D-DFC96A65FC27}" srcId="{182E03A0-8429-489F-B291-3D1EF6F69F89}" destId="{5C1B4C48-AFF0-4D6F-BFC4-BA27532B6657}" srcOrd="4" destOrd="0" parTransId="{4FEA3C0B-B9A7-406F-B233-B3A1FE997362}" sibTransId="{69BD7206-AFC4-4A9F-8405-30C9ED04A256}"/>
    <dgm:cxn modelId="{86953B08-AA5F-4B4E-81AA-1684DEC68E7B}" type="presParOf" srcId="{C83AA5C0-1970-46C6-9ACD-DD0349AFCF31}" destId="{8A42089C-4EDF-4391-BDC1-CFBB7CE0D5A8}" srcOrd="0" destOrd="0" presId="urn:microsoft.com/office/officeart/2005/8/layout/vList5"/>
    <dgm:cxn modelId="{9E3A9AEB-FE8E-4439-A76B-15C0B175B61F}" type="presParOf" srcId="{8A42089C-4EDF-4391-BDC1-CFBB7CE0D5A8}" destId="{0D26FB27-9336-4AF5-A908-0ADE67E628DC}" srcOrd="0" destOrd="0" presId="urn:microsoft.com/office/officeart/2005/8/layout/vList5"/>
    <dgm:cxn modelId="{F48B1332-FC2F-4B16-9AFE-CC1DF8C0C516}" type="presParOf" srcId="{C83AA5C0-1970-46C6-9ACD-DD0349AFCF31}" destId="{86181C3E-FC19-4E0A-9A1F-AA903D0DAD8B}" srcOrd="1" destOrd="0" presId="urn:microsoft.com/office/officeart/2005/8/layout/vList5"/>
    <dgm:cxn modelId="{7C80F2C8-A215-42B0-9318-B44689376A82}" type="presParOf" srcId="{C83AA5C0-1970-46C6-9ACD-DD0349AFCF31}" destId="{0D3632D7-567F-4BED-B678-A5C279D31252}" srcOrd="2" destOrd="0" presId="urn:microsoft.com/office/officeart/2005/8/layout/vList5"/>
    <dgm:cxn modelId="{482AAAE9-F4EF-42BE-98B3-9020637FB1E4}" type="presParOf" srcId="{0D3632D7-567F-4BED-B678-A5C279D31252}" destId="{0F257E94-9778-4D26-ACA2-3F9986B19A78}" srcOrd="0" destOrd="0" presId="urn:microsoft.com/office/officeart/2005/8/layout/vList5"/>
    <dgm:cxn modelId="{E4AE3A05-6F82-4181-8E77-0223091DCA49}" type="presParOf" srcId="{C83AA5C0-1970-46C6-9ACD-DD0349AFCF31}" destId="{A2F7D3ED-4ACC-465D-907E-3D76FE611D75}" srcOrd="3" destOrd="0" presId="urn:microsoft.com/office/officeart/2005/8/layout/vList5"/>
    <dgm:cxn modelId="{D9075B69-0E66-4CDF-8A8F-E9A21C479E74}" type="presParOf" srcId="{C83AA5C0-1970-46C6-9ACD-DD0349AFCF31}" destId="{4E547287-769D-4D0E-91CD-F58E759E177D}" srcOrd="4" destOrd="0" presId="urn:microsoft.com/office/officeart/2005/8/layout/vList5"/>
    <dgm:cxn modelId="{F489AEB5-9AB3-4D2D-8D46-5CE7007A0BDB}" type="presParOf" srcId="{4E547287-769D-4D0E-91CD-F58E759E177D}" destId="{7904A753-C29D-481F-B645-484FCF33159F}" srcOrd="0" destOrd="0" presId="urn:microsoft.com/office/officeart/2005/8/layout/vList5"/>
    <dgm:cxn modelId="{FD1DDB1C-0AE9-43FB-B799-65C270A8A30F}" type="presParOf" srcId="{C83AA5C0-1970-46C6-9ACD-DD0349AFCF31}" destId="{31C64124-F658-46C5-80D9-36DE3620D2A6}" srcOrd="5" destOrd="0" presId="urn:microsoft.com/office/officeart/2005/8/layout/vList5"/>
    <dgm:cxn modelId="{A5CB4F15-0685-4361-AAA2-393130E2E57A}" type="presParOf" srcId="{C83AA5C0-1970-46C6-9ACD-DD0349AFCF31}" destId="{2953EBA7-7D51-4E29-BF9F-02865B3923B2}" srcOrd="6" destOrd="0" presId="urn:microsoft.com/office/officeart/2005/8/layout/vList5"/>
    <dgm:cxn modelId="{D10E63AF-8FE5-48DE-AC3E-E3F15ECEA819}" type="presParOf" srcId="{2953EBA7-7D51-4E29-BF9F-02865B3923B2}" destId="{53E8C73A-4D64-4794-ABAC-16E472190423}" srcOrd="0" destOrd="0" presId="urn:microsoft.com/office/officeart/2005/8/layout/vList5"/>
    <dgm:cxn modelId="{07F08D49-42B4-4ED5-B437-AC5B6C4F52D0}" type="presParOf" srcId="{C83AA5C0-1970-46C6-9ACD-DD0349AFCF31}" destId="{DAA28BDE-4268-482F-8229-B5695B7821D7}" srcOrd="7" destOrd="0" presId="urn:microsoft.com/office/officeart/2005/8/layout/vList5"/>
    <dgm:cxn modelId="{B01FBE62-2B35-433E-AF27-97FDA2C8B23B}" type="presParOf" srcId="{C83AA5C0-1970-46C6-9ACD-DD0349AFCF31}" destId="{C88669CF-FB25-4E78-9140-A9BDA482699A}" srcOrd="8" destOrd="0" presId="urn:microsoft.com/office/officeart/2005/8/layout/vList5"/>
    <dgm:cxn modelId="{6C8A06D5-8D97-440E-BA3E-72336F02059D}" type="presParOf" srcId="{C88669CF-FB25-4E78-9140-A9BDA482699A}" destId="{B6D5BE6E-5C0D-4167-8A4C-70CB5DEB4EA3}" srcOrd="0" destOrd="0" presId="urn:microsoft.com/office/officeart/2005/8/layout/vList5"/>
    <dgm:cxn modelId="{439C1717-97E2-421B-B34D-16AC8BC1DE21}" type="presParOf" srcId="{C83AA5C0-1970-46C6-9ACD-DD0349AFCF31}" destId="{E6FF4158-2574-4FF9-86E7-A2EF2F66B0DA}" srcOrd="9" destOrd="0" presId="urn:microsoft.com/office/officeart/2005/8/layout/vList5"/>
    <dgm:cxn modelId="{FD611EC7-7DBC-4284-B442-2E8CA8B7CD3A}" type="presParOf" srcId="{C83AA5C0-1970-46C6-9ACD-DD0349AFCF31}" destId="{6A566917-A53A-41F6-89AA-5DCE2D2B087B}" srcOrd="10" destOrd="0" presId="urn:microsoft.com/office/officeart/2005/8/layout/vList5"/>
    <dgm:cxn modelId="{8E3E7CA4-513B-4FC7-9143-37D3D21E07C6}" type="presParOf" srcId="{6A566917-A53A-41F6-89AA-5DCE2D2B087B}" destId="{3163E657-CE3A-4E50-8D3B-37331A89B7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D76C9B-236A-4337-B1A9-09E501DC34C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CD5344FD-ED11-4451-94C7-FAAC4761971D}">
      <dgm:prSet/>
      <dgm:spPr/>
      <dgm:t>
        <a:bodyPr/>
        <a:lstStyle/>
        <a:p>
          <a:pPr>
            <a:defRPr cap="all"/>
          </a:pPr>
          <a:r>
            <a:rPr lang="en-US"/>
            <a:t>100% online</a:t>
          </a:r>
        </a:p>
      </dgm:t>
    </dgm:pt>
    <dgm:pt modelId="{96C585BE-261D-40EB-AC13-C8A597599856}" type="parTrans" cxnId="{57899E22-8B39-4F3A-92E3-6D367F95BB64}">
      <dgm:prSet/>
      <dgm:spPr/>
      <dgm:t>
        <a:bodyPr/>
        <a:lstStyle/>
        <a:p>
          <a:endParaRPr lang="en-US"/>
        </a:p>
      </dgm:t>
    </dgm:pt>
    <dgm:pt modelId="{740EDDD4-EA28-4FD3-B4BF-A8D297532D74}" type="sibTrans" cxnId="{57899E22-8B39-4F3A-92E3-6D367F95BB64}">
      <dgm:prSet/>
      <dgm:spPr/>
      <dgm:t>
        <a:bodyPr/>
        <a:lstStyle/>
        <a:p>
          <a:endParaRPr lang="en-US"/>
        </a:p>
      </dgm:t>
    </dgm:pt>
    <dgm:pt modelId="{6DDD0142-6A2A-4C2A-B71F-E69B79599DE8}">
      <dgm:prSet/>
      <dgm:spPr/>
      <dgm:t>
        <a:bodyPr/>
        <a:lstStyle/>
        <a:p>
          <a:pPr>
            <a:defRPr cap="all"/>
          </a:pPr>
          <a:r>
            <a:rPr lang="en-US"/>
            <a:t>Can be used for professional certificate renewal</a:t>
          </a:r>
        </a:p>
      </dgm:t>
    </dgm:pt>
    <dgm:pt modelId="{7D4AA12D-4DF1-4295-A784-DD486CBE630C}" type="parTrans" cxnId="{A006623C-A042-48CF-B312-83BDD48A1EE8}">
      <dgm:prSet/>
      <dgm:spPr/>
      <dgm:t>
        <a:bodyPr/>
        <a:lstStyle/>
        <a:p>
          <a:endParaRPr lang="en-US"/>
        </a:p>
      </dgm:t>
    </dgm:pt>
    <dgm:pt modelId="{7D8336D7-0257-43B5-BD2E-3B3CF5D01395}" type="sibTrans" cxnId="{A006623C-A042-48CF-B312-83BDD48A1EE8}">
      <dgm:prSet/>
      <dgm:spPr/>
      <dgm:t>
        <a:bodyPr/>
        <a:lstStyle/>
        <a:p>
          <a:endParaRPr lang="en-US"/>
        </a:p>
      </dgm:t>
    </dgm:pt>
    <dgm:pt modelId="{7CD4576A-A58D-457C-B540-AA6021411A72}">
      <dgm:prSet/>
      <dgm:spPr/>
      <dgm:t>
        <a:bodyPr/>
        <a:lstStyle/>
        <a:p>
          <a:pPr>
            <a:defRPr cap="all"/>
          </a:pPr>
          <a:r>
            <a:rPr lang="en-US"/>
            <a:t>Affordable cost</a:t>
          </a:r>
        </a:p>
      </dgm:t>
    </dgm:pt>
    <dgm:pt modelId="{6DF02F21-38E6-4C5D-A129-9D19919E83B0}" type="parTrans" cxnId="{F45DF14F-7E23-412E-89E2-E19389D5548C}">
      <dgm:prSet/>
      <dgm:spPr/>
      <dgm:t>
        <a:bodyPr/>
        <a:lstStyle/>
        <a:p>
          <a:endParaRPr lang="en-US"/>
        </a:p>
      </dgm:t>
    </dgm:pt>
    <dgm:pt modelId="{7A22761D-3BAD-4BC9-8402-C37C37EA695C}" type="sibTrans" cxnId="{F45DF14F-7E23-412E-89E2-E19389D5548C}">
      <dgm:prSet/>
      <dgm:spPr/>
      <dgm:t>
        <a:bodyPr/>
        <a:lstStyle/>
        <a:p>
          <a:endParaRPr lang="en-US"/>
        </a:p>
      </dgm:t>
    </dgm:pt>
    <dgm:pt modelId="{88E64F19-DFE0-45AB-BBE6-1FB4C0E0F017}">
      <dgm:prSet/>
      <dgm:spPr/>
      <dgm:t>
        <a:bodyPr/>
        <a:lstStyle/>
        <a:p>
          <a:pPr>
            <a:defRPr cap="all"/>
          </a:pPr>
          <a:r>
            <a:rPr lang="en-US"/>
            <a:t>Sponsor teachers to take course of interest</a:t>
          </a:r>
        </a:p>
      </dgm:t>
    </dgm:pt>
    <dgm:pt modelId="{7DC30DA6-2A53-4FE1-8C8C-18E690E07C99}" type="parTrans" cxnId="{7B0BB806-61E3-4FE7-97F5-67389104B4D8}">
      <dgm:prSet/>
      <dgm:spPr/>
      <dgm:t>
        <a:bodyPr/>
        <a:lstStyle/>
        <a:p>
          <a:endParaRPr lang="en-US"/>
        </a:p>
      </dgm:t>
    </dgm:pt>
    <dgm:pt modelId="{C4F6AA27-9D3F-4A8E-ACE8-6ADD2E0FEB38}" type="sibTrans" cxnId="{7B0BB806-61E3-4FE7-97F5-67389104B4D8}">
      <dgm:prSet/>
      <dgm:spPr/>
      <dgm:t>
        <a:bodyPr/>
        <a:lstStyle/>
        <a:p>
          <a:endParaRPr lang="en-US"/>
        </a:p>
      </dgm:t>
    </dgm:pt>
    <dgm:pt modelId="{84167702-D85B-4F29-BB40-70E06CC9E2B1}">
      <dgm:prSet/>
      <dgm:spPr/>
      <dgm:t>
        <a:bodyPr/>
        <a:lstStyle/>
        <a:p>
          <a:pPr>
            <a:defRPr cap="all"/>
          </a:pPr>
          <a:r>
            <a:rPr lang="en-US"/>
            <a:t>Assign course as a part of an action improvement plan</a:t>
          </a:r>
        </a:p>
      </dgm:t>
    </dgm:pt>
    <dgm:pt modelId="{69863B3E-B049-4936-BC67-04D04A26B9B4}" type="parTrans" cxnId="{B10E8955-8C3D-4FF1-917E-53297328D31C}">
      <dgm:prSet/>
      <dgm:spPr/>
      <dgm:t>
        <a:bodyPr/>
        <a:lstStyle/>
        <a:p>
          <a:endParaRPr lang="en-US"/>
        </a:p>
      </dgm:t>
    </dgm:pt>
    <dgm:pt modelId="{2A10479E-B106-4221-A013-E106B4E1DA1D}" type="sibTrans" cxnId="{B10E8955-8C3D-4FF1-917E-53297328D31C}">
      <dgm:prSet/>
      <dgm:spPr/>
      <dgm:t>
        <a:bodyPr/>
        <a:lstStyle/>
        <a:p>
          <a:endParaRPr lang="en-US"/>
        </a:p>
      </dgm:t>
    </dgm:pt>
    <dgm:pt modelId="{98197975-BCA9-43FB-A790-ED0015BC33B4}" type="pres">
      <dgm:prSet presAssocID="{7FD76C9B-236A-4337-B1A9-09E501DC34C7}" presName="root" presStyleCnt="0">
        <dgm:presLayoutVars>
          <dgm:dir/>
          <dgm:resizeHandles val="exact"/>
        </dgm:presLayoutVars>
      </dgm:prSet>
      <dgm:spPr/>
    </dgm:pt>
    <dgm:pt modelId="{39A54D6D-91AD-47CF-B7F4-B06A4A9F02EC}" type="pres">
      <dgm:prSet presAssocID="{CD5344FD-ED11-4451-94C7-FAAC4761971D}" presName="compNode" presStyleCnt="0"/>
      <dgm:spPr/>
    </dgm:pt>
    <dgm:pt modelId="{08524378-439D-4691-86A6-4A05F0781B64}" type="pres">
      <dgm:prSet presAssocID="{CD5344FD-ED11-4451-94C7-FAAC4761971D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F8E1B94-C58C-4C43-995C-83B782802BFB}" type="pres">
      <dgm:prSet presAssocID="{CD5344FD-ED11-4451-94C7-FAAC4761971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A3E9C9FE-B2A0-4BD0-93FC-0BD0643BB7E7}" type="pres">
      <dgm:prSet presAssocID="{CD5344FD-ED11-4451-94C7-FAAC4761971D}" presName="spaceRect" presStyleCnt="0"/>
      <dgm:spPr/>
    </dgm:pt>
    <dgm:pt modelId="{C378E539-8AEB-4A14-A413-74D66D5B1419}" type="pres">
      <dgm:prSet presAssocID="{CD5344FD-ED11-4451-94C7-FAAC4761971D}" presName="textRect" presStyleLbl="revTx" presStyleIdx="0" presStyleCnt="5">
        <dgm:presLayoutVars>
          <dgm:chMax val="1"/>
          <dgm:chPref val="1"/>
        </dgm:presLayoutVars>
      </dgm:prSet>
      <dgm:spPr/>
    </dgm:pt>
    <dgm:pt modelId="{A4721BF1-12FA-495F-A873-7CB6B8A25A60}" type="pres">
      <dgm:prSet presAssocID="{740EDDD4-EA28-4FD3-B4BF-A8D297532D74}" presName="sibTrans" presStyleCnt="0"/>
      <dgm:spPr/>
    </dgm:pt>
    <dgm:pt modelId="{CA910666-7ACF-4778-8B64-21B987ABD93C}" type="pres">
      <dgm:prSet presAssocID="{6DDD0142-6A2A-4C2A-B71F-E69B79599DE8}" presName="compNode" presStyleCnt="0"/>
      <dgm:spPr/>
    </dgm:pt>
    <dgm:pt modelId="{DB42438D-4B4F-4C76-B84C-EC399DBA1B78}" type="pres">
      <dgm:prSet presAssocID="{6DDD0142-6A2A-4C2A-B71F-E69B79599DE8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0A21FA7-F7AF-400C-A7A3-B9F85FC345BF}" type="pres">
      <dgm:prSet presAssocID="{6DDD0142-6A2A-4C2A-B71F-E69B79599DE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C3D11C0A-E971-469C-86C3-BF99551A58F7}" type="pres">
      <dgm:prSet presAssocID="{6DDD0142-6A2A-4C2A-B71F-E69B79599DE8}" presName="spaceRect" presStyleCnt="0"/>
      <dgm:spPr/>
    </dgm:pt>
    <dgm:pt modelId="{93120FB3-A65E-4162-8C2A-E60F8B788ADA}" type="pres">
      <dgm:prSet presAssocID="{6DDD0142-6A2A-4C2A-B71F-E69B79599DE8}" presName="textRect" presStyleLbl="revTx" presStyleIdx="1" presStyleCnt="5">
        <dgm:presLayoutVars>
          <dgm:chMax val="1"/>
          <dgm:chPref val="1"/>
        </dgm:presLayoutVars>
      </dgm:prSet>
      <dgm:spPr/>
    </dgm:pt>
    <dgm:pt modelId="{3EF0CF89-4BE9-4BDC-B43C-3E901F2318FE}" type="pres">
      <dgm:prSet presAssocID="{7D8336D7-0257-43B5-BD2E-3B3CF5D01395}" presName="sibTrans" presStyleCnt="0"/>
      <dgm:spPr/>
    </dgm:pt>
    <dgm:pt modelId="{EA44D0B7-615F-4EFE-B489-BC559D273788}" type="pres">
      <dgm:prSet presAssocID="{7CD4576A-A58D-457C-B540-AA6021411A72}" presName="compNode" presStyleCnt="0"/>
      <dgm:spPr/>
    </dgm:pt>
    <dgm:pt modelId="{952FAED9-D35A-4FED-8C6C-20AC452B1BFE}" type="pres">
      <dgm:prSet presAssocID="{7CD4576A-A58D-457C-B540-AA6021411A72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9DEF2E1-A1BB-4B50-8B8C-035702821514}" type="pres">
      <dgm:prSet presAssocID="{7CD4576A-A58D-457C-B540-AA6021411A7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7AAE451-D50E-4D97-B74D-D8B4E0094397}" type="pres">
      <dgm:prSet presAssocID="{7CD4576A-A58D-457C-B540-AA6021411A72}" presName="spaceRect" presStyleCnt="0"/>
      <dgm:spPr/>
    </dgm:pt>
    <dgm:pt modelId="{4BD8CE08-F082-4993-85D2-9E4627DA78FE}" type="pres">
      <dgm:prSet presAssocID="{7CD4576A-A58D-457C-B540-AA6021411A72}" presName="textRect" presStyleLbl="revTx" presStyleIdx="2" presStyleCnt="5">
        <dgm:presLayoutVars>
          <dgm:chMax val="1"/>
          <dgm:chPref val="1"/>
        </dgm:presLayoutVars>
      </dgm:prSet>
      <dgm:spPr/>
    </dgm:pt>
    <dgm:pt modelId="{8D7F736B-4F76-4A55-903F-94B6C64982AE}" type="pres">
      <dgm:prSet presAssocID="{7A22761D-3BAD-4BC9-8402-C37C37EA695C}" presName="sibTrans" presStyleCnt="0"/>
      <dgm:spPr/>
    </dgm:pt>
    <dgm:pt modelId="{1D336C9F-2A5A-4C7B-BDB6-CB8CD351048D}" type="pres">
      <dgm:prSet presAssocID="{88E64F19-DFE0-45AB-BBE6-1FB4C0E0F017}" presName="compNode" presStyleCnt="0"/>
      <dgm:spPr/>
    </dgm:pt>
    <dgm:pt modelId="{5F762A7B-0FAF-4EFE-B4DC-251CD7449DFC}" type="pres">
      <dgm:prSet presAssocID="{88E64F19-DFE0-45AB-BBE6-1FB4C0E0F017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A7BE005-ECE9-4FC0-91A3-8C2B78350F07}" type="pres">
      <dgm:prSet presAssocID="{88E64F19-DFE0-45AB-BBE6-1FB4C0E0F0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ABDBE57-65C9-4F74-A1E6-CFB064CC5983}" type="pres">
      <dgm:prSet presAssocID="{88E64F19-DFE0-45AB-BBE6-1FB4C0E0F017}" presName="spaceRect" presStyleCnt="0"/>
      <dgm:spPr/>
    </dgm:pt>
    <dgm:pt modelId="{6F32650D-706C-491B-BCA2-F61C6F46E531}" type="pres">
      <dgm:prSet presAssocID="{88E64F19-DFE0-45AB-BBE6-1FB4C0E0F017}" presName="textRect" presStyleLbl="revTx" presStyleIdx="3" presStyleCnt="5">
        <dgm:presLayoutVars>
          <dgm:chMax val="1"/>
          <dgm:chPref val="1"/>
        </dgm:presLayoutVars>
      </dgm:prSet>
      <dgm:spPr/>
    </dgm:pt>
    <dgm:pt modelId="{FE0CBE20-2000-4942-B848-E4935958D10C}" type="pres">
      <dgm:prSet presAssocID="{C4F6AA27-9D3F-4A8E-ACE8-6ADD2E0FEB38}" presName="sibTrans" presStyleCnt="0"/>
      <dgm:spPr/>
    </dgm:pt>
    <dgm:pt modelId="{534EBD5E-9AA2-49BB-BF75-49C90704A049}" type="pres">
      <dgm:prSet presAssocID="{84167702-D85B-4F29-BB40-70E06CC9E2B1}" presName="compNode" presStyleCnt="0"/>
      <dgm:spPr/>
    </dgm:pt>
    <dgm:pt modelId="{1417FE2F-D9C7-499B-81B3-FD718E33C165}" type="pres">
      <dgm:prSet presAssocID="{84167702-D85B-4F29-BB40-70E06CC9E2B1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073D127-D1C1-4770-BADB-094A0FCF42E1}" type="pres">
      <dgm:prSet presAssocID="{84167702-D85B-4F29-BB40-70E06CC9E2B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DDD1B41-4959-4AA6-9CF1-3D9A4B533E46}" type="pres">
      <dgm:prSet presAssocID="{84167702-D85B-4F29-BB40-70E06CC9E2B1}" presName="spaceRect" presStyleCnt="0"/>
      <dgm:spPr/>
    </dgm:pt>
    <dgm:pt modelId="{B0C3F8A4-3CCA-48DF-9EDB-EB389840B055}" type="pres">
      <dgm:prSet presAssocID="{84167702-D85B-4F29-BB40-70E06CC9E2B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B0BB806-61E3-4FE7-97F5-67389104B4D8}" srcId="{7FD76C9B-236A-4337-B1A9-09E501DC34C7}" destId="{88E64F19-DFE0-45AB-BBE6-1FB4C0E0F017}" srcOrd="3" destOrd="0" parTransId="{7DC30DA6-2A53-4FE1-8C8C-18E690E07C99}" sibTransId="{C4F6AA27-9D3F-4A8E-ACE8-6ADD2E0FEB38}"/>
    <dgm:cxn modelId="{42040C15-769B-4192-9431-AA18AFC028CB}" type="presOf" srcId="{7CD4576A-A58D-457C-B540-AA6021411A72}" destId="{4BD8CE08-F082-4993-85D2-9E4627DA78FE}" srcOrd="0" destOrd="0" presId="urn:microsoft.com/office/officeart/2018/5/layout/IconLeafLabelList"/>
    <dgm:cxn modelId="{57899E22-8B39-4F3A-92E3-6D367F95BB64}" srcId="{7FD76C9B-236A-4337-B1A9-09E501DC34C7}" destId="{CD5344FD-ED11-4451-94C7-FAAC4761971D}" srcOrd="0" destOrd="0" parTransId="{96C585BE-261D-40EB-AC13-C8A597599856}" sibTransId="{740EDDD4-EA28-4FD3-B4BF-A8D297532D74}"/>
    <dgm:cxn modelId="{A006623C-A042-48CF-B312-83BDD48A1EE8}" srcId="{7FD76C9B-236A-4337-B1A9-09E501DC34C7}" destId="{6DDD0142-6A2A-4C2A-B71F-E69B79599DE8}" srcOrd="1" destOrd="0" parTransId="{7D4AA12D-4DF1-4295-A784-DD486CBE630C}" sibTransId="{7D8336D7-0257-43B5-BD2E-3B3CF5D01395}"/>
    <dgm:cxn modelId="{F45DF14F-7E23-412E-89E2-E19389D5548C}" srcId="{7FD76C9B-236A-4337-B1A9-09E501DC34C7}" destId="{7CD4576A-A58D-457C-B540-AA6021411A72}" srcOrd="2" destOrd="0" parTransId="{6DF02F21-38E6-4C5D-A129-9D19919E83B0}" sibTransId="{7A22761D-3BAD-4BC9-8402-C37C37EA695C}"/>
    <dgm:cxn modelId="{D745FB71-68A5-47DE-8736-DBEA552F5F65}" type="presOf" srcId="{6DDD0142-6A2A-4C2A-B71F-E69B79599DE8}" destId="{93120FB3-A65E-4162-8C2A-E60F8B788ADA}" srcOrd="0" destOrd="0" presId="urn:microsoft.com/office/officeart/2018/5/layout/IconLeafLabelList"/>
    <dgm:cxn modelId="{B10E8955-8C3D-4FF1-917E-53297328D31C}" srcId="{7FD76C9B-236A-4337-B1A9-09E501DC34C7}" destId="{84167702-D85B-4F29-BB40-70E06CC9E2B1}" srcOrd="4" destOrd="0" parTransId="{69863B3E-B049-4936-BC67-04D04A26B9B4}" sibTransId="{2A10479E-B106-4221-A013-E106B4E1DA1D}"/>
    <dgm:cxn modelId="{8D4A258B-AA0D-4A63-9D90-B25A8C71A6C5}" type="presOf" srcId="{CD5344FD-ED11-4451-94C7-FAAC4761971D}" destId="{C378E539-8AEB-4A14-A413-74D66D5B1419}" srcOrd="0" destOrd="0" presId="urn:microsoft.com/office/officeart/2018/5/layout/IconLeafLabelList"/>
    <dgm:cxn modelId="{7E2AE18D-E1E8-4A5A-9EBA-EA3BC6775FAF}" type="presOf" srcId="{88E64F19-DFE0-45AB-BBE6-1FB4C0E0F017}" destId="{6F32650D-706C-491B-BCA2-F61C6F46E531}" srcOrd="0" destOrd="0" presId="urn:microsoft.com/office/officeart/2018/5/layout/IconLeafLabelList"/>
    <dgm:cxn modelId="{17E2A0A3-0A2A-4167-9F6D-727A389360B9}" type="presOf" srcId="{84167702-D85B-4F29-BB40-70E06CC9E2B1}" destId="{B0C3F8A4-3CCA-48DF-9EDB-EB389840B055}" srcOrd="0" destOrd="0" presId="urn:microsoft.com/office/officeart/2018/5/layout/IconLeafLabelList"/>
    <dgm:cxn modelId="{BF6A19BB-D6E8-4F26-979D-08649A3E9821}" type="presOf" srcId="{7FD76C9B-236A-4337-B1A9-09E501DC34C7}" destId="{98197975-BCA9-43FB-A790-ED0015BC33B4}" srcOrd="0" destOrd="0" presId="urn:microsoft.com/office/officeart/2018/5/layout/IconLeafLabelList"/>
    <dgm:cxn modelId="{4B5B11CD-201C-4654-BDB8-A7F18BC29672}" type="presParOf" srcId="{98197975-BCA9-43FB-A790-ED0015BC33B4}" destId="{39A54D6D-91AD-47CF-B7F4-B06A4A9F02EC}" srcOrd="0" destOrd="0" presId="urn:microsoft.com/office/officeart/2018/5/layout/IconLeafLabelList"/>
    <dgm:cxn modelId="{DD8A4D17-E984-4370-A683-6399E84C7205}" type="presParOf" srcId="{39A54D6D-91AD-47CF-B7F4-B06A4A9F02EC}" destId="{08524378-439D-4691-86A6-4A05F0781B64}" srcOrd="0" destOrd="0" presId="urn:microsoft.com/office/officeart/2018/5/layout/IconLeafLabelList"/>
    <dgm:cxn modelId="{A11295F0-5E0B-4040-A245-A6A43A199350}" type="presParOf" srcId="{39A54D6D-91AD-47CF-B7F4-B06A4A9F02EC}" destId="{5F8E1B94-C58C-4C43-995C-83B782802BFB}" srcOrd="1" destOrd="0" presId="urn:microsoft.com/office/officeart/2018/5/layout/IconLeafLabelList"/>
    <dgm:cxn modelId="{10AF4FFD-19C9-4BC3-A81D-4BE3B2BD9DEC}" type="presParOf" srcId="{39A54D6D-91AD-47CF-B7F4-B06A4A9F02EC}" destId="{A3E9C9FE-B2A0-4BD0-93FC-0BD0643BB7E7}" srcOrd="2" destOrd="0" presId="urn:microsoft.com/office/officeart/2018/5/layout/IconLeafLabelList"/>
    <dgm:cxn modelId="{E2AA436B-F34E-4B6A-9E1D-7E06FFC7D9D3}" type="presParOf" srcId="{39A54D6D-91AD-47CF-B7F4-B06A4A9F02EC}" destId="{C378E539-8AEB-4A14-A413-74D66D5B1419}" srcOrd="3" destOrd="0" presId="urn:microsoft.com/office/officeart/2018/5/layout/IconLeafLabelList"/>
    <dgm:cxn modelId="{EE42615A-44F0-43C7-99E0-3EF6A1366DBB}" type="presParOf" srcId="{98197975-BCA9-43FB-A790-ED0015BC33B4}" destId="{A4721BF1-12FA-495F-A873-7CB6B8A25A60}" srcOrd="1" destOrd="0" presId="urn:microsoft.com/office/officeart/2018/5/layout/IconLeafLabelList"/>
    <dgm:cxn modelId="{EB3A2C6D-8F31-40D5-9545-A2B386E1ABE0}" type="presParOf" srcId="{98197975-BCA9-43FB-A790-ED0015BC33B4}" destId="{CA910666-7ACF-4778-8B64-21B987ABD93C}" srcOrd="2" destOrd="0" presId="urn:microsoft.com/office/officeart/2018/5/layout/IconLeafLabelList"/>
    <dgm:cxn modelId="{685BB00E-C939-4E9E-9647-EE1E39F2A372}" type="presParOf" srcId="{CA910666-7ACF-4778-8B64-21B987ABD93C}" destId="{DB42438D-4B4F-4C76-B84C-EC399DBA1B78}" srcOrd="0" destOrd="0" presId="urn:microsoft.com/office/officeart/2018/5/layout/IconLeafLabelList"/>
    <dgm:cxn modelId="{DC018C72-3A17-49C1-B442-8EB9040A3F18}" type="presParOf" srcId="{CA910666-7ACF-4778-8B64-21B987ABD93C}" destId="{C0A21FA7-F7AF-400C-A7A3-B9F85FC345BF}" srcOrd="1" destOrd="0" presId="urn:microsoft.com/office/officeart/2018/5/layout/IconLeafLabelList"/>
    <dgm:cxn modelId="{6842895E-A6A6-4F67-A342-321778436E2D}" type="presParOf" srcId="{CA910666-7ACF-4778-8B64-21B987ABD93C}" destId="{C3D11C0A-E971-469C-86C3-BF99551A58F7}" srcOrd="2" destOrd="0" presId="urn:microsoft.com/office/officeart/2018/5/layout/IconLeafLabelList"/>
    <dgm:cxn modelId="{2FED3863-AB1C-4845-B302-CAE83A7D0FB1}" type="presParOf" srcId="{CA910666-7ACF-4778-8B64-21B987ABD93C}" destId="{93120FB3-A65E-4162-8C2A-E60F8B788ADA}" srcOrd="3" destOrd="0" presId="urn:microsoft.com/office/officeart/2018/5/layout/IconLeafLabelList"/>
    <dgm:cxn modelId="{E28A677E-0E91-496B-B6F7-6DC00D9C88F2}" type="presParOf" srcId="{98197975-BCA9-43FB-A790-ED0015BC33B4}" destId="{3EF0CF89-4BE9-4BDC-B43C-3E901F2318FE}" srcOrd="3" destOrd="0" presId="urn:microsoft.com/office/officeart/2018/5/layout/IconLeafLabelList"/>
    <dgm:cxn modelId="{9B0256F4-146E-4BDB-8B7A-B9D568E32C91}" type="presParOf" srcId="{98197975-BCA9-43FB-A790-ED0015BC33B4}" destId="{EA44D0B7-615F-4EFE-B489-BC559D273788}" srcOrd="4" destOrd="0" presId="urn:microsoft.com/office/officeart/2018/5/layout/IconLeafLabelList"/>
    <dgm:cxn modelId="{9E91A6BF-D149-465F-9B32-EC7A93BD51D2}" type="presParOf" srcId="{EA44D0B7-615F-4EFE-B489-BC559D273788}" destId="{952FAED9-D35A-4FED-8C6C-20AC452B1BFE}" srcOrd="0" destOrd="0" presId="urn:microsoft.com/office/officeart/2018/5/layout/IconLeafLabelList"/>
    <dgm:cxn modelId="{16061999-4B1E-4578-BF19-143D19807EB3}" type="presParOf" srcId="{EA44D0B7-615F-4EFE-B489-BC559D273788}" destId="{09DEF2E1-A1BB-4B50-8B8C-035702821514}" srcOrd="1" destOrd="0" presId="urn:microsoft.com/office/officeart/2018/5/layout/IconLeafLabelList"/>
    <dgm:cxn modelId="{6B6F7397-7F84-4921-B0E3-462E6B4669FF}" type="presParOf" srcId="{EA44D0B7-615F-4EFE-B489-BC559D273788}" destId="{B7AAE451-D50E-4D97-B74D-D8B4E0094397}" srcOrd="2" destOrd="0" presId="urn:microsoft.com/office/officeart/2018/5/layout/IconLeafLabelList"/>
    <dgm:cxn modelId="{CB62230F-07C1-4E98-8D1D-C7A8F87FBF55}" type="presParOf" srcId="{EA44D0B7-615F-4EFE-B489-BC559D273788}" destId="{4BD8CE08-F082-4993-85D2-9E4627DA78FE}" srcOrd="3" destOrd="0" presId="urn:microsoft.com/office/officeart/2018/5/layout/IconLeafLabelList"/>
    <dgm:cxn modelId="{B17B3625-6745-4B05-BC98-6CB520E54EA1}" type="presParOf" srcId="{98197975-BCA9-43FB-A790-ED0015BC33B4}" destId="{8D7F736B-4F76-4A55-903F-94B6C64982AE}" srcOrd="5" destOrd="0" presId="urn:microsoft.com/office/officeart/2018/5/layout/IconLeafLabelList"/>
    <dgm:cxn modelId="{D6881855-A0A9-47A0-973D-7144931E8774}" type="presParOf" srcId="{98197975-BCA9-43FB-A790-ED0015BC33B4}" destId="{1D336C9F-2A5A-4C7B-BDB6-CB8CD351048D}" srcOrd="6" destOrd="0" presId="urn:microsoft.com/office/officeart/2018/5/layout/IconLeafLabelList"/>
    <dgm:cxn modelId="{3F8E899E-2711-4170-AFF0-8DD82F4D1C32}" type="presParOf" srcId="{1D336C9F-2A5A-4C7B-BDB6-CB8CD351048D}" destId="{5F762A7B-0FAF-4EFE-B4DC-251CD7449DFC}" srcOrd="0" destOrd="0" presId="urn:microsoft.com/office/officeart/2018/5/layout/IconLeafLabelList"/>
    <dgm:cxn modelId="{9B079F07-C378-4D3B-B3BC-1FD24DDE8BD7}" type="presParOf" srcId="{1D336C9F-2A5A-4C7B-BDB6-CB8CD351048D}" destId="{2A7BE005-ECE9-4FC0-91A3-8C2B78350F07}" srcOrd="1" destOrd="0" presId="urn:microsoft.com/office/officeart/2018/5/layout/IconLeafLabelList"/>
    <dgm:cxn modelId="{82BCF5CE-08D0-404A-8F90-2F67DF442D8F}" type="presParOf" srcId="{1D336C9F-2A5A-4C7B-BDB6-CB8CD351048D}" destId="{AABDBE57-65C9-4F74-A1E6-CFB064CC5983}" srcOrd="2" destOrd="0" presId="urn:microsoft.com/office/officeart/2018/5/layout/IconLeafLabelList"/>
    <dgm:cxn modelId="{1805B99B-485F-4237-8A39-C8F64BAAF046}" type="presParOf" srcId="{1D336C9F-2A5A-4C7B-BDB6-CB8CD351048D}" destId="{6F32650D-706C-491B-BCA2-F61C6F46E531}" srcOrd="3" destOrd="0" presId="urn:microsoft.com/office/officeart/2018/5/layout/IconLeafLabelList"/>
    <dgm:cxn modelId="{E30BD644-86EF-4136-9C43-1414E04F02FD}" type="presParOf" srcId="{98197975-BCA9-43FB-A790-ED0015BC33B4}" destId="{FE0CBE20-2000-4942-B848-E4935958D10C}" srcOrd="7" destOrd="0" presId="urn:microsoft.com/office/officeart/2018/5/layout/IconLeafLabelList"/>
    <dgm:cxn modelId="{7F8ABFE5-7C65-4BC0-AB04-592AE9EC94DB}" type="presParOf" srcId="{98197975-BCA9-43FB-A790-ED0015BC33B4}" destId="{534EBD5E-9AA2-49BB-BF75-49C90704A049}" srcOrd="8" destOrd="0" presId="urn:microsoft.com/office/officeart/2018/5/layout/IconLeafLabelList"/>
    <dgm:cxn modelId="{8690FB53-D5F8-4D5C-9F03-B80B77563F64}" type="presParOf" srcId="{534EBD5E-9AA2-49BB-BF75-49C90704A049}" destId="{1417FE2F-D9C7-499B-81B3-FD718E33C165}" srcOrd="0" destOrd="0" presId="urn:microsoft.com/office/officeart/2018/5/layout/IconLeafLabelList"/>
    <dgm:cxn modelId="{328B916F-691E-4896-B4A5-C9AC115B9FFD}" type="presParOf" srcId="{534EBD5E-9AA2-49BB-BF75-49C90704A049}" destId="{7073D127-D1C1-4770-BADB-094A0FCF42E1}" srcOrd="1" destOrd="0" presId="urn:microsoft.com/office/officeart/2018/5/layout/IconLeafLabelList"/>
    <dgm:cxn modelId="{49E56044-1559-455C-835C-CE74045CF92C}" type="presParOf" srcId="{534EBD5E-9AA2-49BB-BF75-49C90704A049}" destId="{0DDD1B41-4959-4AA6-9CF1-3D9A4B533E46}" srcOrd="2" destOrd="0" presId="urn:microsoft.com/office/officeart/2018/5/layout/IconLeafLabelList"/>
    <dgm:cxn modelId="{7872CF02-F283-4263-82F8-30F87E253DED}" type="presParOf" srcId="{534EBD5E-9AA2-49BB-BF75-49C90704A049}" destId="{B0C3F8A4-3CCA-48DF-9EDB-EB389840B05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4E5DC-5266-4728-90E7-53170F54BF92}">
      <dsp:nvSpPr>
        <dsp:cNvPr id="0" name=""/>
        <dsp:cNvSpPr/>
      </dsp:nvSpPr>
      <dsp:spPr>
        <a:xfrm>
          <a:off x="2461602" y="2974"/>
          <a:ext cx="1213571" cy="121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Standardize testing</a:t>
          </a:r>
        </a:p>
      </dsp:txBody>
      <dsp:txXfrm>
        <a:off x="2639325" y="180697"/>
        <a:ext cx="858125" cy="858125"/>
      </dsp:txXfrm>
    </dsp:sp>
    <dsp:sp modelId="{BF31A51C-50CD-4D2C-8FCB-6E2DE59B87BE}">
      <dsp:nvSpPr>
        <dsp:cNvPr id="0" name=""/>
        <dsp:cNvSpPr/>
      </dsp:nvSpPr>
      <dsp:spPr>
        <a:xfrm rot="1350000">
          <a:off x="3740788" y="750519"/>
          <a:ext cx="323659" cy="409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744484" y="813856"/>
        <a:ext cx="226561" cy="245748"/>
      </dsp:txXfrm>
    </dsp:sp>
    <dsp:sp modelId="{0F1A2774-F7A4-4F64-857D-C8B59FE9888C}">
      <dsp:nvSpPr>
        <dsp:cNvPr id="0" name=""/>
        <dsp:cNvSpPr/>
      </dsp:nvSpPr>
      <dsp:spPr>
        <a:xfrm>
          <a:off x="4146989" y="701084"/>
          <a:ext cx="1213571" cy="121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Community pressure</a:t>
          </a:r>
        </a:p>
      </dsp:txBody>
      <dsp:txXfrm>
        <a:off x="4324712" y="878807"/>
        <a:ext cx="858125" cy="858125"/>
      </dsp:txXfrm>
    </dsp:sp>
    <dsp:sp modelId="{1FDA9068-8C65-42FD-A11F-B78D6AD16C62}">
      <dsp:nvSpPr>
        <dsp:cNvPr id="0" name=""/>
        <dsp:cNvSpPr/>
      </dsp:nvSpPr>
      <dsp:spPr>
        <a:xfrm rot="4050000">
          <a:off x="4937495" y="1937311"/>
          <a:ext cx="323659" cy="409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967465" y="1974374"/>
        <a:ext cx="226561" cy="245748"/>
      </dsp:txXfrm>
    </dsp:sp>
    <dsp:sp modelId="{983D04E1-7055-4074-8342-0C8FC71DC28D}">
      <dsp:nvSpPr>
        <dsp:cNvPr id="0" name=""/>
        <dsp:cNvSpPr/>
      </dsp:nvSpPr>
      <dsp:spPr>
        <a:xfrm>
          <a:off x="4845100" y="2386472"/>
          <a:ext cx="1213571" cy="121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Difficult parents </a:t>
          </a:r>
        </a:p>
      </dsp:txBody>
      <dsp:txXfrm>
        <a:off x="5022823" y="2564195"/>
        <a:ext cx="858125" cy="858125"/>
      </dsp:txXfrm>
    </dsp:sp>
    <dsp:sp modelId="{B2DC06EE-1CBD-48BC-B59F-1511135EF05C}">
      <dsp:nvSpPr>
        <dsp:cNvPr id="0" name=""/>
        <dsp:cNvSpPr/>
      </dsp:nvSpPr>
      <dsp:spPr>
        <a:xfrm rot="6750000">
          <a:off x="4944506" y="3622698"/>
          <a:ext cx="323659" cy="409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5011634" y="3659761"/>
        <a:ext cx="226561" cy="245748"/>
      </dsp:txXfrm>
    </dsp:sp>
    <dsp:sp modelId="{B9B88679-1AFB-4859-BC69-9C80614EA0AC}">
      <dsp:nvSpPr>
        <dsp:cNvPr id="0" name=""/>
        <dsp:cNvSpPr/>
      </dsp:nvSpPr>
      <dsp:spPr>
        <a:xfrm>
          <a:off x="4146989" y="4071859"/>
          <a:ext cx="1213571" cy="121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School violence </a:t>
          </a:r>
        </a:p>
      </dsp:txBody>
      <dsp:txXfrm>
        <a:off x="4324712" y="4249582"/>
        <a:ext cx="858125" cy="858125"/>
      </dsp:txXfrm>
    </dsp:sp>
    <dsp:sp modelId="{66945566-A1A4-426B-B131-4E19A1189420}">
      <dsp:nvSpPr>
        <dsp:cNvPr id="0" name=""/>
        <dsp:cNvSpPr/>
      </dsp:nvSpPr>
      <dsp:spPr>
        <a:xfrm rot="9450000">
          <a:off x="3757714" y="4819405"/>
          <a:ext cx="323659" cy="409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851116" y="4882742"/>
        <a:ext cx="226561" cy="245748"/>
      </dsp:txXfrm>
    </dsp:sp>
    <dsp:sp modelId="{616D816B-EA7B-4EB0-8469-9F26E28457A2}">
      <dsp:nvSpPr>
        <dsp:cNvPr id="0" name=""/>
        <dsp:cNvSpPr/>
      </dsp:nvSpPr>
      <dsp:spPr>
        <a:xfrm>
          <a:off x="2461602" y="4769970"/>
          <a:ext cx="1213571" cy="121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Bullying </a:t>
          </a:r>
        </a:p>
      </dsp:txBody>
      <dsp:txXfrm>
        <a:off x="2639325" y="4947693"/>
        <a:ext cx="858125" cy="858125"/>
      </dsp:txXfrm>
    </dsp:sp>
    <dsp:sp modelId="{2D35AE39-B51D-4116-AF2B-5F5BC0AB379E}">
      <dsp:nvSpPr>
        <dsp:cNvPr id="0" name=""/>
        <dsp:cNvSpPr/>
      </dsp:nvSpPr>
      <dsp:spPr>
        <a:xfrm rot="12150000">
          <a:off x="2072327" y="4826415"/>
          <a:ext cx="323659" cy="409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165729" y="4926910"/>
        <a:ext cx="226561" cy="245748"/>
      </dsp:txXfrm>
    </dsp:sp>
    <dsp:sp modelId="{20E94AE6-C276-48D2-AE1E-5477F696B594}">
      <dsp:nvSpPr>
        <dsp:cNvPr id="0" name=""/>
        <dsp:cNvSpPr/>
      </dsp:nvSpPr>
      <dsp:spPr>
        <a:xfrm>
          <a:off x="776214" y="4071859"/>
          <a:ext cx="1213571" cy="121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Changing standards </a:t>
          </a:r>
        </a:p>
      </dsp:txBody>
      <dsp:txXfrm>
        <a:off x="953937" y="4249582"/>
        <a:ext cx="858125" cy="858125"/>
      </dsp:txXfrm>
    </dsp:sp>
    <dsp:sp modelId="{D3031624-DB4E-4261-9056-6A9996DE05B3}">
      <dsp:nvSpPr>
        <dsp:cNvPr id="0" name=""/>
        <dsp:cNvSpPr/>
      </dsp:nvSpPr>
      <dsp:spPr>
        <a:xfrm rot="14850000">
          <a:off x="875620" y="3639624"/>
          <a:ext cx="323659" cy="409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942748" y="3766393"/>
        <a:ext cx="226561" cy="245748"/>
      </dsp:txXfrm>
    </dsp:sp>
    <dsp:sp modelId="{F076E0A2-26CB-4A24-9E56-513A3D2E6B46}">
      <dsp:nvSpPr>
        <dsp:cNvPr id="0" name=""/>
        <dsp:cNvSpPr/>
      </dsp:nvSpPr>
      <dsp:spPr>
        <a:xfrm>
          <a:off x="78104" y="2386472"/>
          <a:ext cx="1213571" cy="121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Lack of resources</a:t>
          </a:r>
        </a:p>
      </dsp:txBody>
      <dsp:txXfrm>
        <a:off x="255827" y="2564195"/>
        <a:ext cx="858125" cy="858125"/>
      </dsp:txXfrm>
    </dsp:sp>
    <dsp:sp modelId="{7FBB38C9-94FE-4AF9-AD23-383A73317ACD}">
      <dsp:nvSpPr>
        <dsp:cNvPr id="0" name=""/>
        <dsp:cNvSpPr/>
      </dsp:nvSpPr>
      <dsp:spPr>
        <a:xfrm rot="17550000">
          <a:off x="868609" y="1954236"/>
          <a:ext cx="323659" cy="409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98579" y="2081005"/>
        <a:ext cx="226561" cy="245748"/>
      </dsp:txXfrm>
    </dsp:sp>
    <dsp:sp modelId="{FCDA85FB-4328-4222-A12A-89996C14DCBF}">
      <dsp:nvSpPr>
        <dsp:cNvPr id="0" name=""/>
        <dsp:cNvSpPr/>
      </dsp:nvSpPr>
      <dsp:spPr>
        <a:xfrm>
          <a:off x="776214" y="701084"/>
          <a:ext cx="1213571" cy="121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Ineffective Professional Learning that is not teacher centered!</a:t>
          </a:r>
        </a:p>
      </dsp:txBody>
      <dsp:txXfrm>
        <a:off x="953937" y="878807"/>
        <a:ext cx="858125" cy="858125"/>
      </dsp:txXfrm>
    </dsp:sp>
    <dsp:sp modelId="{544D9996-5A30-4266-B053-530C0322EE06}">
      <dsp:nvSpPr>
        <dsp:cNvPr id="0" name=""/>
        <dsp:cNvSpPr/>
      </dsp:nvSpPr>
      <dsp:spPr>
        <a:xfrm rot="20250000">
          <a:off x="2055401" y="757530"/>
          <a:ext cx="323659" cy="409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59097" y="858025"/>
        <a:ext cx="226561" cy="245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2E854-9A17-4F7A-AA06-D31D5065BAD2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751961"/>
        <a:ext cx="28878" cy="5775"/>
      </dsp:txXfrm>
    </dsp:sp>
    <dsp:sp modelId="{DB41E70E-D10A-46EF-95B8-2AB296C79766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Identify Goals: Define specific objectives to achieve.</a:t>
          </a:r>
        </a:p>
      </dsp:txBody>
      <dsp:txXfrm>
        <a:off x="105624" y="1502"/>
        <a:ext cx="2511156" cy="1506693"/>
      </dsp:txXfrm>
    </dsp:sp>
    <dsp:sp modelId="{3B1952A2-B9C7-4B88-B2E7-D33241FA9E46}">
      <dsp:nvSpPr>
        <dsp:cNvPr id="0" name=""/>
        <dsp:cNvSpPr/>
      </dsp:nvSpPr>
      <dsp:spPr>
        <a:xfrm>
          <a:off x="1362910" y="1506396"/>
          <a:ext cx="3087014" cy="560797"/>
        </a:xfrm>
        <a:custGeom>
          <a:avLst/>
          <a:gdLst/>
          <a:ahLst/>
          <a:cxnLst/>
          <a:rect l="0" t="0" r="0" b="0"/>
          <a:pathLst>
            <a:path>
              <a:moveTo>
                <a:pt x="3087014" y="0"/>
              </a:moveTo>
              <a:lnTo>
                <a:pt x="3087014" y="297498"/>
              </a:lnTo>
              <a:lnTo>
                <a:pt x="0" y="297498"/>
              </a:lnTo>
              <a:lnTo>
                <a:pt x="0" y="560797"/>
              </a:lnTo>
            </a:path>
          </a:pathLst>
        </a:custGeom>
        <a:noFill/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838" y="1783907"/>
        <a:ext cx="157157" cy="5775"/>
      </dsp:txXfrm>
    </dsp:sp>
    <dsp:sp modelId="{E91F8C21-ED4A-4CAD-9C88-B8AD2787F927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Gather a Team: Form a diverse group of committed educators.</a:t>
          </a:r>
        </a:p>
      </dsp:txBody>
      <dsp:txXfrm>
        <a:off x="3194346" y="1502"/>
        <a:ext cx="2511156" cy="1506693"/>
      </dsp:txXfrm>
    </dsp:sp>
    <dsp:sp modelId="{7F02085A-3792-4EB1-B73A-D8B1147D3185}">
      <dsp:nvSpPr>
        <dsp:cNvPr id="0" name=""/>
        <dsp:cNvSpPr/>
      </dsp:nvSpPr>
      <dsp:spPr>
        <a:xfrm>
          <a:off x="2616688" y="2793389"/>
          <a:ext cx="5452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551"/>
              </a:moveTo>
              <a:lnTo>
                <a:pt x="289729" y="59551"/>
              </a:lnTo>
              <a:lnTo>
                <a:pt x="289729" y="45720"/>
              </a:lnTo>
              <a:lnTo>
                <a:pt x="545258" y="45720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917" y="2836221"/>
        <a:ext cx="28801" cy="5775"/>
      </dsp:txXfrm>
    </dsp:sp>
    <dsp:sp modelId="{008F83FA-D2A2-450C-8C4B-E178526228B2}">
      <dsp:nvSpPr>
        <dsp:cNvPr id="0" name=""/>
        <dsp:cNvSpPr/>
      </dsp:nvSpPr>
      <dsp:spPr>
        <a:xfrm>
          <a:off x="107332" y="2099594"/>
          <a:ext cx="2511156" cy="1506693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Set a Schedule: and create an agenda.</a:t>
          </a:r>
        </a:p>
      </dsp:txBody>
      <dsp:txXfrm>
        <a:off x="107332" y="2099594"/>
        <a:ext cx="2511156" cy="1506693"/>
      </dsp:txXfrm>
    </dsp:sp>
    <dsp:sp modelId="{B7BD9D0A-DE58-4548-97EE-24FC10E88305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3861251"/>
        <a:ext cx="157112" cy="5775"/>
      </dsp:txXfrm>
    </dsp:sp>
    <dsp:sp modelId="{4DB83F16-ABFB-46CE-8386-52373428CEE6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 Norms: Set ground rules centered around data analysis.</a:t>
          </a:r>
        </a:p>
      </dsp:txBody>
      <dsp:txXfrm>
        <a:off x="3194346" y="2085762"/>
        <a:ext cx="2511156" cy="1506693"/>
      </dsp:txXfrm>
    </dsp:sp>
    <dsp:sp modelId="{FAA287DF-4AEA-4BCC-9620-30CAECE6DD38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4920481"/>
        <a:ext cx="28878" cy="5775"/>
      </dsp:txXfrm>
    </dsp:sp>
    <dsp:sp modelId="{6D9A67C9-9402-4D15-A74A-18F9C4E4B4F5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Evaluate Progress: Regularly assess effectiveness and gather feedback.</a:t>
          </a:r>
        </a:p>
      </dsp:txBody>
      <dsp:txXfrm>
        <a:off x="105624" y="4170022"/>
        <a:ext cx="2511156" cy="1506693"/>
      </dsp:txXfrm>
    </dsp:sp>
    <dsp:sp modelId="{3874DC7E-4A8A-4C08-A241-1EFE9EC5ED6F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Celebrate Success: Acknowledge achievements to maintain motivation.</a:t>
          </a:r>
        </a:p>
      </dsp:txBody>
      <dsp:txXfrm>
        <a:off x="3194346" y="4170022"/>
        <a:ext cx="2511156" cy="1506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0C7BD-ECC2-417F-B3C4-BA922FB4D881}">
      <dsp:nvSpPr>
        <dsp:cNvPr id="0" name=""/>
        <dsp:cNvSpPr/>
      </dsp:nvSpPr>
      <dsp:spPr>
        <a:xfrm>
          <a:off x="8634" y="713486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Value</a:t>
          </a:r>
        </a:p>
      </dsp:txBody>
      <dsp:txXfrm>
        <a:off x="8634" y="713486"/>
        <a:ext cx="2013350" cy="604005"/>
      </dsp:txXfrm>
    </dsp:sp>
    <dsp:sp modelId="{512CB03F-CA24-4D5C-9BB6-8F8C21D51BF2}">
      <dsp:nvSpPr>
        <dsp:cNvPr id="0" name=""/>
        <dsp:cNvSpPr/>
      </dsp:nvSpPr>
      <dsp:spPr>
        <a:xfrm>
          <a:off x="8634" y="1317491"/>
          <a:ext cx="2013350" cy="23203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Value teachers by sending them to conferences to increase capacity and motivation</a:t>
          </a:r>
        </a:p>
      </dsp:txBody>
      <dsp:txXfrm>
        <a:off x="8634" y="1317491"/>
        <a:ext cx="2013350" cy="2320359"/>
      </dsp:txXfrm>
    </dsp:sp>
    <dsp:sp modelId="{5A20EF8D-DF93-47AB-93C2-16F955F96A25}">
      <dsp:nvSpPr>
        <dsp:cNvPr id="0" name=""/>
        <dsp:cNvSpPr/>
      </dsp:nvSpPr>
      <dsp:spPr>
        <a:xfrm>
          <a:off x="2129879" y="713486"/>
          <a:ext cx="2013350" cy="604005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Target</a:t>
          </a:r>
        </a:p>
      </dsp:txBody>
      <dsp:txXfrm>
        <a:off x="2129879" y="713486"/>
        <a:ext cx="2013350" cy="604005"/>
      </dsp:txXfrm>
    </dsp:sp>
    <dsp:sp modelId="{E36126F1-EE8C-4A15-AA9C-4FABC3D97ABF}">
      <dsp:nvSpPr>
        <dsp:cNvPr id="0" name=""/>
        <dsp:cNvSpPr/>
      </dsp:nvSpPr>
      <dsp:spPr>
        <a:xfrm>
          <a:off x="2129879" y="1317491"/>
          <a:ext cx="2013350" cy="2320359"/>
        </a:xfrm>
        <a:prstGeom prst="rect">
          <a:avLst/>
        </a:prstGeom>
        <a:solidFill>
          <a:schemeClr val="accent2">
            <a:tint val="40000"/>
            <a:alpha val="90000"/>
            <a:hueOff val="1683680"/>
            <a:satOff val="-15558"/>
            <a:lumOff val="-175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683680"/>
              <a:satOff val="-15558"/>
              <a:lumOff val="-1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Target staff that will come back and effectively share information</a:t>
          </a:r>
        </a:p>
      </dsp:txBody>
      <dsp:txXfrm>
        <a:off x="2129879" y="1317491"/>
        <a:ext cx="2013350" cy="2320359"/>
      </dsp:txXfrm>
    </dsp:sp>
    <dsp:sp modelId="{B44E172D-B3DC-4D0F-9151-82DF587CD217}">
      <dsp:nvSpPr>
        <dsp:cNvPr id="0" name=""/>
        <dsp:cNvSpPr/>
      </dsp:nvSpPr>
      <dsp:spPr>
        <a:xfrm>
          <a:off x="4251124" y="713486"/>
          <a:ext cx="2013350" cy="604005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Encourage</a:t>
          </a:r>
        </a:p>
      </dsp:txBody>
      <dsp:txXfrm>
        <a:off x="4251124" y="713486"/>
        <a:ext cx="2013350" cy="604005"/>
      </dsp:txXfrm>
    </dsp:sp>
    <dsp:sp modelId="{E02764B9-36B8-46F6-8EC4-408DA5E9649D}">
      <dsp:nvSpPr>
        <dsp:cNvPr id="0" name=""/>
        <dsp:cNvSpPr/>
      </dsp:nvSpPr>
      <dsp:spPr>
        <a:xfrm>
          <a:off x="4251124" y="1317491"/>
          <a:ext cx="2013350" cy="2320359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Encourage staff to share professional learning opportunities and sponsor their attendance (if it is within the schools professional learning plan)</a:t>
          </a:r>
        </a:p>
      </dsp:txBody>
      <dsp:txXfrm>
        <a:off x="4251124" y="1317491"/>
        <a:ext cx="2013350" cy="2320359"/>
      </dsp:txXfrm>
    </dsp:sp>
    <dsp:sp modelId="{A9F9AD35-8B43-4F46-8480-D07BEE473E2E}">
      <dsp:nvSpPr>
        <dsp:cNvPr id="0" name=""/>
        <dsp:cNvSpPr/>
      </dsp:nvSpPr>
      <dsp:spPr>
        <a:xfrm>
          <a:off x="6372369" y="713486"/>
          <a:ext cx="2013350" cy="604005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Allow</a:t>
          </a:r>
        </a:p>
      </dsp:txBody>
      <dsp:txXfrm>
        <a:off x="6372369" y="713486"/>
        <a:ext cx="2013350" cy="604005"/>
      </dsp:txXfrm>
    </dsp:sp>
    <dsp:sp modelId="{324C4D6E-A7FD-46C8-A92E-89878AD6ADAC}">
      <dsp:nvSpPr>
        <dsp:cNvPr id="0" name=""/>
        <dsp:cNvSpPr/>
      </dsp:nvSpPr>
      <dsp:spPr>
        <a:xfrm>
          <a:off x="6372369" y="1317491"/>
          <a:ext cx="2013350" cy="2320359"/>
        </a:xfrm>
        <a:prstGeom prst="rect">
          <a:avLst/>
        </a:prstGeom>
        <a:solidFill>
          <a:schemeClr val="accent2">
            <a:tint val="40000"/>
            <a:alpha val="90000"/>
            <a:hueOff val="5051039"/>
            <a:satOff val="-46674"/>
            <a:lumOff val="-526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51039"/>
              <a:satOff val="-46674"/>
              <a:lumOff val="-5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Allow time to attend conferences or seminars</a:t>
          </a:r>
        </a:p>
      </dsp:txBody>
      <dsp:txXfrm>
        <a:off x="6372369" y="1317491"/>
        <a:ext cx="2013350" cy="2320359"/>
      </dsp:txXfrm>
    </dsp:sp>
    <dsp:sp modelId="{4274DC27-17DA-46BB-A4FF-48C311E13A63}">
      <dsp:nvSpPr>
        <dsp:cNvPr id="0" name=""/>
        <dsp:cNvSpPr/>
      </dsp:nvSpPr>
      <dsp:spPr>
        <a:xfrm>
          <a:off x="8493615" y="713486"/>
          <a:ext cx="2013350" cy="60400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Empower</a:t>
          </a:r>
        </a:p>
      </dsp:txBody>
      <dsp:txXfrm>
        <a:off x="8493615" y="713486"/>
        <a:ext cx="2013350" cy="604005"/>
      </dsp:txXfrm>
    </dsp:sp>
    <dsp:sp modelId="{34019A15-F9E0-457D-8E02-B5EC4F9E9642}">
      <dsp:nvSpPr>
        <dsp:cNvPr id="0" name=""/>
        <dsp:cNvSpPr/>
      </dsp:nvSpPr>
      <dsp:spPr>
        <a:xfrm>
          <a:off x="8493615" y="1317491"/>
          <a:ext cx="2013350" cy="2320359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Empower staff that is reluctant to change </a:t>
          </a:r>
        </a:p>
      </dsp:txBody>
      <dsp:txXfrm>
        <a:off x="8493615" y="1317491"/>
        <a:ext cx="2013350" cy="2320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0249F-C79E-4609-A644-162AB5893303}">
      <dsp:nvSpPr>
        <dsp:cNvPr id="0" name=""/>
        <dsp:cNvSpPr/>
      </dsp:nvSpPr>
      <dsp:spPr>
        <a:xfrm>
          <a:off x="1052586" y="956470"/>
          <a:ext cx="841042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62A21-9758-47EB-B5C7-5444C3BD7AFB}">
      <dsp:nvSpPr>
        <dsp:cNvPr id="0" name=""/>
        <dsp:cNvSpPr/>
      </dsp:nvSpPr>
      <dsp:spPr>
        <a:xfrm>
          <a:off x="1944092" y="885859"/>
          <a:ext cx="96719" cy="181664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481051"/>
            <a:satOff val="-4445"/>
            <a:lumOff val="-50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81051"/>
              <a:satOff val="-4445"/>
              <a:lumOff val="-5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2D59E-D8D4-4EF5-93EB-2BD9581A92E3}">
      <dsp:nvSpPr>
        <dsp:cNvPr id="0" name=""/>
        <dsp:cNvSpPr/>
      </dsp:nvSpPr>
      <dsp:spPr>
        <a:xfrm>
          <a:off x="525631" y="534681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1</a:t>
          </a:r>
        </a:p>
      </dsp:txBody>
      <dsp:txXfrm>
        <a:off x="649181" y="658231"/>
        <a:ext cx="596551" cy="596551"/>
      </dsp:txXfrm>
    </dsp:sp>
    <dsp:sp modelId="{331A03A5-0AF8-44C4-8B9F-6E31CE3CAAF1}">
      <dsp:nvSpPr>
        <dsp:cNvPr id="0" name=""/>
        <dsp:cNvSpPr/>
      </dsp:nvSpPr>
      <dsp:spPr>
        <a:xfrm>
          <a:off x="1283" y="1543932"/>
          <a:ext cx="1892345" cy="227272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962103"/>
            <a:satOff val="-8890"/>
            <a:lumOff val="-100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962103"/>
              <a:satOff val="-8890"/>
              <a:lumOff val="-10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Instructional rounds emphasize observing teaching practices </a:t>
          </a:r>
          <a:r>
            <a:rPr lang="en-US" sz="1100" b="1" kern="1200" dirty="0"/>
            <a:t>through the lens of student engagement </a:t>
          </a:r>
          <a:r>
            <a:rPr lang="en-US" sz="1100" kern="1200" dirty="0"/>
            <a:t>and learning outcomes. This focus helps identify effective strategies that enhance student understanding.</a:t>
          </a:r>
        </a:p>
      </dsp:txBody>
      <dsp:txXfrm>
        <a:off x="1283" y="1922401"/>
        <a:ext cx="1892345" cy="1894255"/>
      </dsp:txXfrm>
    </dsp:sp>
    <dsp:sp modelId="{AA67B2EB-FB8A-4CC3-9BDB-6FAB34BEA9E2}">
      <dsp:nvSpPr>
        <dsp:cNvPr id="0" name=""/>
        <dsp:cNvSpPr/>
      </dsp:nvSpPr>
      <dsp:spPr>
        <a:xfrm>
          <a:off x="2103890" y="956470"/>
          <a:ext cx="1892345" cy="72"/>
        </a:xfrm>
        <a:prstGeom prst="rect">
          <a:avLst/>
        </a:prstGeom>
        <a:solidFill>
          <a:schemeClr val="accent2">
            <a:tint val="40000"/>
            <a:alpha val="90000"/>
            <a:hueOff val="1443154"/>
            <a:satOff val="-13335"/>
            <a:lumOff val="-150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443154"/>
              <a:satOff val="-13335"/>
              <a:lumOff val="-15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1BB1D-DB7F-4087-9C79-B368C7B4A548}">
      <dsp:nvSpPr>
        <dsp:cNvPr id="0" name=""/>
        <dsp:cNvSpPr/>
      </dsp:nvSpPr>
      <dsp:spPr>
        <a:xfrm>
          <a:off x="4046698" y="885858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1924205"/>
            <a:satOff val="-17781"/>
            <a:lumOff val="-200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924205"/>
              <a:satOff val="-17781"/>
              <a:lumOff val="-20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AF9E-2E7A-491B-94F9-1F9B2E931710}">
      <dsp:nvSpPr>
        <dsp:cNvPr id="0" name=""/>
        <dsp:cNvSpPr/>
      </dsp:nvSpPr>
      <dsp:spPr>
        <a:xfrm>
          <a:off x="2628237" y="534680"/>
          <a:ext cx="843651" cy="843651"/>
        </a:xfrm>
        <a:prstGeom prst="ellips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2</a:t>
          </a:r>
        </a:p>
      </dsp:txBody>
      <dsp:txXfrm>
        <a:off x="2751787" y="658230"/>
        <a:ext cx="596551" cy="596551"/>
      </dsp:txXfrm>
    </dsp:sp>
    <dsp:sp modelId="{259D44AD-4B27-44F8-A480-2E5DC56FF4C6}">
      <dsp:nvSpPr>
        <dsp:cNvPr id="0" name=""/>
        <dsp:cNvSpPr/>
      </dsp:nvSpPr>
      <dsp:spPr>
        <a:xfrm>
          <a:off x="2103890" y="1543932"/>
          <a:ext cx="1892345" cy="227272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2405257"/>
            <a:satOff val="-22226"/>
            <a:lumOff val="-250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405257"/>
              <a:satOff val="-22226"/>
              <a:lumOff val="-25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After observations, educators </a:t>
          </a:r>
          <a:r>
            <a:rPr lang="en-US" sz="1100" b="1" kern="1200" dirty="0"/>
            <a:t>engage in structured discussions to reflect on what they saw</a:t>
          </a:r>
          <a:r>
            <a:rPr lang="en-US" sz="1100" kern="1200" dirty="0"/>
            <a:t>, share insights, and discuss how observed practices can be applied in their own classrooms.</a:t>
          </a:r>
        </a:p>
      </dsp:txBody>
      <dsp:txXfrm>
        <a:off x="2103890" y="1922401"/>
        <a:ext cx="1892345" cy="1894255"/>
      </dsp:txXfrm>
    </dsp:sp>
    <dsp:sp modelId="{15B1C2A5-92CF-423D-8E32-CD75D48B45FD}">
      <dsp:nvSpPr>
        <dsp:cNvPr id="0" name=""/>
        <dsp:cNvSpPr/>
      </dsp:nvSpPr>
      <dsp:spPr>
        <a:xfrm>
          <a:off x="4206496" y="956470"/>
          <a:ext cx="1892345" cy="72"/>
        </a:xfrm>
        <a:prstGeom prst="rect">
          <a:avLst/>
        </a:prstGeom>
        <a:solidFill>
          <a:schemeClr val="accent2">
            <a:tint val="40000"/>
            <a:alpha val="90000"/>
            <a:hueOff val="2886308"/>
            <a:satOff val="-26671"/>
            <a:lumOff val="-300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886308"/>
              <a:satOff val="-26671"/>
              <a:lumOff val="-30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49CDB-2AA5-4DE0-AEE0-578DDC76A201}">
      <dsp:nvSpPr>
        <dsp:cNvPr id="0" name=""/>
        <dsp:cNvSpPr/>
      </dsp:nvSpPr>
      <dsp:spPr>
        <a:xfrm>
          <a:off x="6149305" y="885858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6F989-6FE2-4123-8251-BF110698C0FA}">
      <dsp:nvSpPr>
        <dsp:cNvPr id="0" name=""/>
        <dsp:cNvSpPr/>
      </dsp:nvSpPr>
      <dsp:spPr>
        <a:xfrm>
          <a:off x="4730844" y="534680"/>
          <a:ext cx="843651" cy="843651"/>
        </a:xfrm>
        <a:prstGeom prst="ellips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3</a:t>
          </a:r>
        </a:p>
      </dsp:txBody>
      <dsp:txXfrm>
        <a:off x="4854394" y="658230"/>
        <a:ext cx="596551" cy="596551"/>
      </dsp:txXfrm>
    </dsp:sp>
    <dsp:sp modelId="{293659D7-D872-428F-B349-D6CE212DA7AB}">
      <dsp:nvSpPr>
        <dsp:cNvPr id="0" name=""/>
        <dsp:cNvSpPr/>
      </dsp:nvSpPr>
      <dsp:spPr>
        <a:xfrm>
          <a:off x="4206496" y="1543932"/>
          <a:ext cx="1892345" cy="227272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3848410"/>
            <a:satOff val="-35561"/>
            <a:lumOff val="-400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848410"/>
              <a:satOff val="-35561"/>
              <a:lumOff val="-4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By observing peers, teachers </a:t>
          </a:r>
          <a:r>
            <a:rPr lang="en-US" sz="1100" b="1" kern="1200" dirty="0"/>
            <a:t>can identify successful teaching methods and strategies </a:t>
          </a:r>
          <a:r>
            <a:rPr lang="en-US" sz="1100" kern="1200" dirty="0"/>
            <a:t>that they might incorporate into their own practice, fostering a community of shared knowledge.</a:t>
          </a:r>
        </a:p>
      </dsp:txBody>
      <dsp:txXfrm>
        <a:off x="4206496" y="1922401"/>
        <a:ext cx="1892345" cy="1894255"/>
      </dsp:txXfrm>
    </dsp:sp>
    <dsp:sp modelId="{B6D45C16-C66F-4A30-B83D-131BEB53E7F6}">
      <dsp:nvSpPr>
        <dsp:cNvPr id="0" name=""/>
        <dsp:cNvSpPr/>
      </dsp:nvSpPr>
      <dsp:spPr>
        <a:xfrm>
          <a:off x="6309103" y="956470"/>
          <a:ext cx="1892345" cy="72"/>
        </a:xfrm>
        <a:prstGeom prst="rect">
          <a:avLst/>
        </a:prstGeom>
        <a:solidFill>
          <a:schemeClr val="accent2">
            <a:tint val="40000"/>
            <a:alpha val="90000"/>
            <a:hueOff val="4329462"/>
            <a:satOff val="-40006"/>
            <a:lumOff val="-451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329462"/>
              <a:satOff val="-40006"/>
              <a:lumOff val="-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D3FA5-38AB-45DB-A523-5247CD73C1C4}">
      <dsp:nvSpPr>
        <dsp:cNvPr id="0" name=""/>
        <dsp:cNvSpPr/>
      </dsp:nvSpPr>
      <dsp:spPr>
        <a:xfrm>
          <a:off x="8251911" y="885858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4810513"/>
            <a:satOff val="-44451"/>
            <a:lumOff val="-501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810513"/>
              <a:satOff val="-44451"/>
              <a:lumOff val="-50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B57D0-BE49-46B1-9D91-898C7ABCFB52}">
      <dsp:nvSpPr>
        <dsp:cNvPr id="0" name=""/>
        <dsp:cNvSpPr/>
      </dsp:nvSpPr>
      <dsp:spPr>
        <a:xfrm>
          <a:off x="6833450" y="534680"/>
          <a:ext cx="843651" cy="843651"/>
        </a:xfrm>
        <a:prstGeom prst="ellips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4</a:t>
          </a:r>
        </a:p>
      </dsp:txBody>
      <dsp:txXfrm>
        <a:off x="6957000" y="658230"/>
        <a:ext cx="596551" cy="596551"/>
      </dsp:txXfrm>
    </dsp:sp>
    <dsp:sp modelId="{EDBDF0C9-BE22-4E55-A157-BF7119CA734E}">
      <dsp:nvSpPr>
        <dsp:cNvPr id="0" name=""/>
        <dsp:cNvSpPr/>
      </dsp:nvSpPr>
      <dsp:spPr>
        <a:xfrm>
          <a:off x="6309103" y="1543932"/>
          <a:ext cx="1892345" cy="227272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5291564"/>
            <a:satOff val="-48897"/>
            <a:lumOff val="-551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291564"/>
              <a:satOff val="-48897"/>
              <a:lumOff val="-55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Instructional rounds </a:t>
          </a:r>
          <a:r>
            <a:rPr lang="en-US" sz="1100" b="1" kern="1200" dirty="0"/>
            <a:t>encourage openness and trust among educators, </a:t>
          </a:r>
          <a:r>
            <a:rPr lang="en-US" sz="1100" kern="1200" dirty="0"/>
            <a:t>creating a safe environment for sharing and learning from one another’s experiences.</a:t>
          </a:r>
        </a:p>
      </dsp:txBody>
      <dsp:txXfrm>
        <a:off x="6309103" y="1922401"/>
        <a:ext cx="1892345" cy="1894255"/>
      </dsp:txXfrm>
    </dsp:sp>
    <dsp:sp modelId="{CD76CEF0-1C76-4317-94D5-FB5B4EADEABF}">
      <dsp:nvSpPr>
        <dsp:cNvPr id="0" name=""/>
        <dsp:cNvSpPr/>
      </dsp:nvSpPr>
      <dsp:spPr>
        <a:xfrm>
          <a:off x="8411709" y="956470"/>
          <a:ext cx="946172" cy="72"/>
        </a:xfrm>
        <a:prstGeom prst="rect">
          <a:avLst/>
        </a:prstGeom>
        <a:solidFill>
          <a:schemeClr val="accent2">
            <a:tint val="40000"/>
            <a:alpha val="90000"/>
            <a:hueOff val="5772616"/>
            <a:satOff val="-53342"/>
            <a:lumOff val="-601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772616"/>
              <a:satOff val="-53342"/>
              <a:lumOff val="-60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DE671-3E8F-4ADA-A807-0ED050B70AEF}">
      <dsp:nvSpPr>
        <dsp:cNvPr id="0" name=""/>
        <dsp:cNvSpPr/>
      </dsp:nvSpPr>
      <dsp:spPr>
        <a:xfrm>
          <a:off x="8936057" y="534680"/>
          <a:ext cx="843651" cy="843651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5</a:t>
          </a:r>
        </a:p>
      </dsp:txBody>
      <dsp:txXfrm>
        <a:off x="9059607" y="658230"/>
        <a:ext cx="596551" cy="596551"/>
      </dsp:txXfrm>
    </dsp:sp>
    <dsp:sp modelId="{04A1545E-8A76-421E-A692-0E073FAAB7E3}">
      <dsp:nvSpPr>
        <dsp:cNvPr id="0" name=""/>
        <dsp:cNvSpPr/>
      </dsp:nvSpPr>
      <dsp:spPr>
        <a:xfrm>
          <a:off x="8411709" y="1543932"/>
          <a:ext cx="1892345" cy="227272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By regularly engaging in rounds, educators can </a:t>
          </a:r>
          <a:r>
            <a:rPr lang="en-US" sz="1100" b="1" kern="1200" dirty="0"/>
            <a:t>create a cycle of improvement, </a:t>
          </a:r>
          <a:r>
            <a:rPr lang="en-US" sz="1100" kern="1200" dirty="0"/>
            <a:t>continually refining their teaching practices based on feedback and observation.</a:t>
          </a:r>
        </a:p>
      </dsp:txBody>
      <dsp:txXfrm>
        <a:off x="8411709" y="1922401"/>
        <a:ext cx="1892345" cy="1894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6FB27-9336-4AF5-A908-0ADE67E628DC}">
      <dsp:nvSpPr>
        <dsp:cNvPr id="0" name=""/>
        <dsp:cNvSpPr/>
      </dsp:nvSpPr>
      <dsp:spPr>
        <a:xfrm>
          <a:off x="3364992" y="1195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Partnered with Florida Charter School Alliance</a:t>
          </a:r>
        </a:p>
      </dsp:txBody>
      <dsp:txXfrm>
        <a:off x="3398960" y="35163"/>
        <a:ext cx="3717680" cy="627895"/>
      </dsp:txXfrm>
    </dsp:sp>
    <dsp:sp modelId="{0F257E94-9778-4D26-ACA2-3F9986B19A78}">
      <dsp:nvSpPr>
        <dsp:cNvPr id="0" name=""/>
        <dsp:cNvSpPr/>
      </dsp:nvSpPr>
      <dsp:spPr>
        <a:xfrm>
          <a:off x="3364992" y="731818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Points reported directly to FLDOE. District approval is NOT required</a:t>
          </a:r>
        </a:p>
      </dsp:txBody>
      <dsp:txXfrm>
        <a:off x="3398960" y="765786"/>
        <a:ext cx="3717680" cy="627895"/>
      </dsp:txXfrm>
    </dsp:sp>
    <dsp:sp modelId="{7904A753-C29D-481F-B645-484FCF33159F}">
      <dsp:nvSpPr>
        <dsp:cNvPr id="0" name=""/>
        <dsp:cNvSpPr/>
      </dsp:nvSpPr>
      <dsp:spPr>
        <a:xfrm>
          <a:off x="3364992" y="1462441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Course are asynchronistic</a:t>
          </a:r>
        </a:p>
      </dsp:txBody>
      <dsp:txXfrm>
        <a:off x="3398960" y="1496409"/>
        <a:ext cx="3717680" cy="627895"/>
      </dsp:txXfrm>
    </dsp:sp>
    <dsp:sp modelId="{53E8C73A-4D64-4794-ABAC-16E472190423}">
      <dsp:nvSpPr>
        <dsp:cNvPr id="0" name=""/>
        <dsp:cNvSpPr/>
      </dsp:nvSpPr>
      <dsp:spPr>
        <a:xfrm>
          <a:off x="3364992" y="2193064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Mastery is demonstrated through quizzes and tests</a:t>
          </a:r>
        </a:p>
      </dsp:txBody>
      <dsp:txXfrm>
        <a:off x="3398960" y="2227032"/>
        <a:ext cx="3717680" cy="627895"/>
      </dsp:txXfrm>
    </dsp:sp>
    <dsp:sp modelId="{B6D5BE6E-5C0D-4167-8A4C-70CB5DEB4EA3}">
      <dsp:nvSpPr>
        <dsp:cNvPr id="0" name=""/>
        <dsp:cNvSpPr/>
      </dsp:nvSpPr>
      <dsp:spPr>
        <a:xfrm>
          <a:off x="3364992" y="2923688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 assignments required</a:t>
          </a:r>
        </a:p>
      </dsp:txBody>
      <dsp:txXfrm>
        <a:off x="3398960" y="2957656"/>
        <a:ext cx="3717680" cy="627895"/>
      </dsp:txXfrm>
    </dsp:sp>
    <dsp:sp modelId="{3163E657-CE3A-4E50-8D3B-37331A89B7BC}">
      <dsp:nvSpPr>
        <dsp:cNvPr id="0" name=""/>
        <dsp:cNvSpPr/>
      </dsp:nvSpPr>
      <dsp:spPr>
        <a:xfrm>
          <a:off x="3364992" y="3654311"/>
          <a:ext cx="3785616" cy="695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Economically Priced </a:t>
          </a:r>
        </a:p>
      </dsp:txBody>
      <dsp:txXfrm>
        <a:off x="3398960" y="3688279"/>
        <a:ext cx="3717680" cy="6278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24378-439D-4691-86A6-4A05F0781B64}">
      <dsp:nvSpPr>
        <dsp:cNvPr id="0" name=""/>
        <dsp:cNvSpPr/>
      </dsp:nvSpPr>
      <dsp:spPr>
        <a:xfrm>
          <a:off x="47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E1B94-C58C-4C43-995C-83B782802BFB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8E539-8AEB-4A14-A413-74D66D5B1419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100% online</a:t>
          </a:r>
        </a:p>
      </dsp:txBody>
      <dsp:txXfrm>
        <a:off x="127800" y="2535669"/>
        <a:ext cx="1800000" cy="720000"/>
      </dsp:txXfrm>
    </dsp:sp>
    <dsp:sp modelId="{DB42438D-4B4F-4C76-B84C-EC399DBA1B78}">
      <dsp:nvSpPr>
        <dsp:cNvPr id="0" name=""/>
        <dsp:cNvSpPr/>
      </dsp:nvSpPr>
      <dsp:spPr>
        <a:xfrm>
          <a:off x="2593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21FA7-F7AF-400C-A7A3-B9F85FC345BF}">
      <dsp:nvSpPr>
        <dsp:cNvPr id="0" name=""/>
        <dsp:cNvSpPr/>
      </dsp:nvSpPr>
      <dsp:spPr>
        <a:xfrm>
          <a:off x="282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20FB3-A65E-4162-8C2A-E60F8B788ADA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Can be used for professional certificate renewal</a:t>
          </a:r>
        </a:p>
      </dsp:txBody>
      <dsp:txXfrm>
        <a:off x="2242800" y="2535669"/>
        <a:ext cx="1800000" cy="720000"/>
      </dsp:txXfrm>
    </dsp:sp>
    <dsp:sp modelId="{952FAED9-D35A-4FED-8C6C-20AC452B1BFE}">
      <dsp:nvSpPr>
        <dsp:cNvPr id="0" name=""/>
        <dsp:cNvSpPr/>
      </dsp:nvSpPr>
      <dsp:spPr>
        <a:xfrm>
          <a:off x="470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EF2E1-A1BB-4B50-8B8C-035702821514}">
      <dsp:nvSpPr>
        <dsp:cNvPr id="0" name=""/>
        <dsp:cNvSpPr/>
      </dsp:nvSpPr>
      <dsp:spPr>
        <a:xfrm>
          <a:off x="494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8CE08-F082-4993-85D2-9E4627DA78FE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Affordable cost</a:t>
          </a:r>
        </a:p>
      </dsp:txBody>
      <dsp:txXfrm>
        <a:off x="4357800" y="2535669"/>
        <a:ext cx="1800000" cy="720000"/>
      </dsp:txXfrm>
    </dsp:sp>
    <dsp:sp modelId="{5F762A7B-0FAF-4EFE-B4DC-251CD7449DFC}">
      <dsp:nvSpPr>
        <dsp:cNvPr id="0" name=""/>
        <dsp:cNvSpPr/>
      </dsp:nvSpPr>
      <dsp:spPr>
        <a:xfrm>
          <a:off x="6823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BE005-ECE9-4FC0-91A3-8C2B78350F07}">
      <dsp:nvSpPr>
        <dsp:cNvPr id="0" name=""/>
        <dsp:cNvSpPr/>
      </dsp:nvSpPr>
      <dsp:spPr>
        <a:xfrm>
          <a:off x="705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2650D-706C-491B-BCA2-F61C6F46E531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Sponsor teachers to take course of interest</a:t>
          </a:r>
        </a:p>
      </dsp:txBody>
      <dsp:txXfrm>
        <a:off x="6472800" y="2535669"/>
        <a:ext cx="1800000" cy="720000"/>
      </dsp:txXfrm>
    </dsp:sp>
    <dsp:sp modelId="{1417FE2F-D9C7-499B-81B3-FD718E33C165}">
      <dsp:nvSpPr>
        <dsp:cNvPr id="0" name=""/>
        <dsp:cNvSpPr/>
      </dsp:nvSpPr>
      <dsp:spPr>
        <a:xfrm>
          <a:off x="893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3D127-D1C1-4770-BADB-094A0FCF42E1}">
      <dsp:nvSpPr>
        <dsp:cNvPr id="0" name=""/>
        <dsp:cNvSpPr/>
      </dsp:nvSpPr>
      <dsp:spPr>
        <a:xfrm>
          <a:off x="917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3F8A4-3CCA-48DF-9EDB-EB389840B055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Assign course as a part of an action improvement plan</a:t>
          </a:r>
        </a:p>
      </dsp:txBody>
      <dsp:txXfrm>
        <a:off x="8587800" y="253566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2E95B-DA22-42DA-B9B8-F8334417266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DF57A-582A-4690-B8A2-A7F7D73E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0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model being lifelong learner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DF57A-582A-4690-B8A2-A7F7D73E2E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4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classroom example culture bubble up daily 5 </a:t>
            </a:r>
            <a:r>
              <a:rPr lang="en-US" dirty="0" err="1"/>
              <a:t>Ereka</a:t>
            </a:r>
            <a:r>
              <a:rPr lang="en-US" dirty="0"/>
              <a:t> math all stake holders must be on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DF57A-582A-4690-B8A2-A7F7D73E2E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Spark conference how you get staff engaged around professional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DF57A-582A-4690-B8A2-A7F7D73E2E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Embedded proves it can be done also they can replicate what they saw </a:t>
            </a:r>
            <a:r>
              <a:rPr lang="en-US" dirty="0" err="1"/>
              <a:t>immediaqtely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DF57A-582A-4690-B8A2-A7F7D73E2E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Reading, ESOL and Gifted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DF57A-582A-4690-B8A2-A7F7D73E2E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8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endorsement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DF57A-582A-4690-B8A2-A7F7D73E2E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7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20</a:t>
            </a:fld>
            <a:endParaRPr lang="en-US" sz="12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11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8074-06F8-1D05-5A3D-2E00264CF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F5B68-5174-FD5D-B22C-B09DE1118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B14AC-FD14-F60E-7CC4-AE91C508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57FEB-BEF1-2B9A-5680-55488AF8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4FEE-FCAD-81E5-3782-167BE86C7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2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8330-0523-37B8-E1FC-5D81A816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9081D-1000-C73E-A849-E0E38A820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EFEE1-B7AC-59ED-CC08-9D7C0318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84FB5-DF08-77B7-74AB-4AB7F3EC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FE9D4-A842-CAEE-6476-25CCD9B9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8B460-F850-FEDA-FF18-19920CBC1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EE220-C612-CB2C-AC08-827F6F07D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5F448-2853-E728-01FE-B7DE8E41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6A349-3A06-62CE-C25F-25BD7C8C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21735-7B4E-23CF-8031-773D34A1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376D-1950-6767-F7F9-B7587F58C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D4D6-88C8-B61C-C72C-C7359609F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4FA8-D983-CF70-A2E2-46E0739C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13B25-1D3C-5926-B5BD-17347F95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7DED0-54B8-F737-FD1D-A6C131D3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5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F329-B892-A97E-BF07-6754EFEC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519D3-4050-063D-B444-300EB3F6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366D9-3A11-5AAA-0012-60D40AB9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35E98-BE26-32EF-AC69-26788CF8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24275-50C0-EFE0-6086-CC8CD304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8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C514-7490-3156-1C12-13D0E5D4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CF6C-05D7-452B-3976-081618927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3F16A-CF91-B427-E99B-E2F65E8FE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1F770-58DF-86AE-39AA-98F488EE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BCAC3-168A-9B3A-3C89-3B500CA3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4F75E-AFD7-7C09-9511-21BF9DC9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5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18AF-94C5-8D68-026C-160D5013F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3906A-9E63-68E7-4D70-27DED71E7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02FCF-1486-4D8F-8E13-14344EB92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6C0A02-5860-36F3-C70D-153D6CAF9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78E13-77D7-6F7C-B15D-999DF4D5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DE9BC-7E8E-495F-CB51-8101D7AE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2A4B2-B0D1-998F-9C1B-F0164B0F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2E8405-D49F-EDFD-4E46-BC660E06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5E80-1476-170B-01B9-B5A1799E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5DFD8-4E10-991D-1850-8560F25E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F390C-D077-C823-5BB9-1A4B4C9E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53CB2-9284-A48C-9CF7-495E27A8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5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FD59B-5569-293B-EEB0-F7D26C7F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713D5-2F62-3D1A-C1FA-EE5C10C1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2B96-9EA0-8880-837C-5933D13B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0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CA52-8AE7-811D-F838-EBA7CD89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9E83-E9C5-CAF8-2A97-4863733D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50BC3-B49C-CF9B-C0C1-74654A2C2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84B31-79FD-4C28-EBC3-A546C23E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487EB-63F5-9B5C-6A0A-DE5FB038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76C57-03D1-2178-056B-E8B92C31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7CEC-8C69-3BA3-9CE2-78A7962F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53785-129C-DDFC-51D2-2E6CF4273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66D53-9028-930F-1FA3-EED8BAE17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17614-FC7F-94C4-FF1F-0C945A5A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A440F-7836-580A-DBB9-7C44E8C8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79581-6F7F-9D1A-8CEC-68E1C43E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33C35-8A65-28BA-F040-F212B9BA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891EA-5BFE-C1B8-4AF4-BF10789D3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9441F-013C-AAC1-7F02-1E29517BE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EBD381-9462-4E0B-AD81-B18FDE15A9B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CE8A8-4453-C497-D5EB-556D6788B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E05B-CE4A-C080-96F0-EB56EA410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DEF36A-86DE-4349-AB9D-434121FB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4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MO1aY1xC8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2LNK2MW_xQ?feature=oembed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lXh2n0aPyw?feature=oembed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84C43-8623-E20B-1577-CDFC7D7EE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37" y="1298448"/>
            <a:ext cx="5895178" cy="4099642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>
                <a:solidFill>
                  <a:srgbClr val="FFFF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6600" b="1" i="1">
                <a:solidFill>
                  <a:srgbClr val="FFFF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Pathways to Professional Learning: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B7570-5DA8-D534-4DA8-A25B62F4F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1122363"/>
            <a:ext cx="3505200" cy="4269549"/>
          </a:xfrm>
        </p:spPr>
        <p:txBody>
          <a:bodyPr anchor="b">
            <a:normAutofit/>
          </a:bodyPr>
          <a:lstStyle/>
          <a:p>
            <a:pPr algn="l"/>
            <a:r>
              <a:rPr lang="en-US" b="1" i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Meeting the Needs of Life-Long Learners</a:t>
            </a:r>
            <a:endParaRPr lang="en-US"/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7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25123-88D6-FDA7-3CFC-BB926A10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Stay Solution Oriented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A375-AF1E-5DF5-F68B-2C478FA07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Constraints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Integrating PLC meetings into existing schedules.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 collaboration in school calendars.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to Change: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Overcoming skepticism about new practices.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evidence of benefits and involve all stakeholders.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Sustaining Momentum: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energy and engagement high over time.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Regularly celebrate successes and milestones.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2696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181159-F3C6-8BF9-7F33-39B5FFA398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56" b="31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3F42E-9DC6-58A2-89AB-434786C4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Conferences and Seminars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CCC4B4-F9C5-A2D9-E567-424CD1DAA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238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200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E6A84-4431-02BB-BF2C-396C5004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Peer Coaching and Mentoring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E2C4-84D4-6E77-7DA4-91CFD8CD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Embedded professional learning</a:t>
            </a:r>
          </a:p>
          <a:p>
            <a:r>
              <a:rPr lang="en-US" sz="2200"/>
              <a:t>Establish supports for teachers</a:t>
            </a:r>
          </a:p>
          <a:p>
            <a:r>
              <a:rPr lang="en-US" sz="2200"/>
              <a:t>Non-evaluative feedback</a:t>
            </a:r>
          </a:p>
          <a:p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C7CFD-EC63-28BD-D661-9D720995B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289" y="640080"/>
            <a:ext cx="670173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8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F71B9-FF90-A10D-9BE4-4B9957CB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000"/>
              <a:t>What Do Instructional Rounds Look Like?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D67F-2327-BF83-4240-55DDB4885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566" y="1016166"/>
            <a:ext cx="4606057" cy="4825667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team of educators identifies a specific focus for the  rounds (e.g., student engagement strategies).</a:t>
            </a:r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Participants visit classrooms to observe their peers, taking notes based on the predetermined focus.</a:t>
            </a:r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observations, the group meets to discuss their findings, share insights, and explore how to implement successful strategies.</a:t>
            </a:r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Educators set goals for applying what    they’ve learned in their own classrooms and may plan follow-up observations or discussions.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6D1DF-BA61-335D-A441-2907D6A080AB}"/>
              </a:ext>
            </a:extLst>
          </p:cNvPr>
          <p:cNvSpPr txBox="1"/>
          <p:nvPr/>
        </p:nvSpPr>
        <p:spPr>
          <a:xfrm>
            <a:off x="280657" y="5605486"/>
            <a:ext cx="11325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instructional rounds aim to create a collaborative culture focused on improving instructional practices, ultimately benefiting student learning.</a:t>
            </a:r>
          </a:p>
        </p:txBody>
      </p:sp>
    </p:spTree>
    <p:extLst>
      <p:ext uri="{BB962C8B-B14F-4D97-AF65-F5344CB8AC3E}">
        <p14:creationId xmlns:p14="http://schemas.microsoft.com/office/powerpoint/2010/main" val="207970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green and white background&#10;&#10;Description automatically generated">
            <a:extLst>
              <a:ext uri="{FF2B5EF4-FFF2-40B4-BE49-F238E27FC236}">
                <a16:creationId xmlns:a16="http://schemas.microsoft.com/office/drawing/2014/main" id="{A51E054D-C3A0-75C0-C661-67C48E41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2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E4A89-08AA-8F84-D6DE-9A396A90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Why Instructional Rounds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260EA5-5A17-A7F9-0270-7558E37A9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7944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71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4B32-B669-9F88-4FCC-13CF9711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Micro-credentials and Online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CC75-20B2-17CF-DDEE-949DF0588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Classroom</a:t>
            </a:r>
          </a:p>
          <a:p>
            <a:r>
              <a:rPr lang="en-US" dirty="0"/>
              <a:t>SEL</a:t>
            </a:r>
          </a:p>
          <a:p>
            <a:r>
              <a:rPr lang="en-US" dirty="0"/>
              <a:t>AI</a:t>
            </a:r>
          </a:p>
          <a:p>
            <a:r>
              <a:rPr lang="en-US" dirty="0"/>
              <a:t>Endorsement </a:t>
            </a:r>
          </a:p>
          <a:p>
            <a:r>
              <a:rPr lang="en-US" dirty="0"/>
              <a:t>Noble Education Initiative has an online learning platform to support customized learning pathway</a:t>
            </a:r>
          </a:p>
        </p:txBody>
      </p:sp>
    </p:spTree>
    <p:extLst>
      <p:ext uri="{BB962C8B-B14F-4D97-AF65-F5344CB8AC3E}">
        <p14:creationId xmlns:p14="http://schemas.microsoft.com/office/powerpoint/2010/main" val="376099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C69CEA-84A4-A1CD-A49E-A3909DF073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BF1F1-E29C-533F-FE21-F28625AF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Noble Education Initiatives (NEI)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3A7022-60EA-BB28-58F7-C52B9D104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3720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28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F43E42-84E3-20A4-FE88-27C97CD5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86" b="44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04AE9-E640-26D5-3AAF-31D550C5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NEI Online Professional Learning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32B9F3-8E56-5572-03AD-CD32044F1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6744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96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5C45-36C6-CFD8-38C3-E9E3EF54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Noble Education Initiative</a:t>
            </a:r>
            <a:br>
              <a:rPr lang="en-US" dirty="0"/>
            </a:br>
            <a:r>
              <a:rPr lang="en-US" dirty="0"/>
              <a:t>Online Certification Renewal courses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710F48-2AA1-9ACB-A778-1A0D1D5F9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6564" y="1996322"/>
            <a:ext cx="5908552" cy="2519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76833-4A30-7E3E-9EFE-C8D2E3499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728" y="4516146"/>
            <a:ext cx="2094224" cy="21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96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3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2B973-42FD-453E-085C-6D0A9458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Demand Endorsements $300.00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Master level college credit issued</a:t>
            </a: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C3CB8B-58B0-9CF4-183F-8273D4815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00127"/>
            <a:ext cx="7188199" cy="46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3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05ABB-85C8-B4D5-7123-205B2065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 fontScale="90000"/>
          </a:bodyPr>
          <a:lstStyle/>
          <a:p>
            <a: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we will explore various pathways for educators to enhance their skills and effectiveness.</a:t>
            </a:r>
            <a:br>
              <a:rPr lang="en-US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4CBC-A6FB-E171-13D5-1657DC2C3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Learning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Learning Communities (PLCs)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Conferences and seminars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Trainer who trains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coaching and mentoring programs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Micro-credentials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Learning Formats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ndividualized learning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Embedded professional learning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Instructional Rounds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 Education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 programs and endorsements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degrees (Masters, Doctorates)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08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D7F2C-3C91-3666-5BA8-213EB277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Moreland University’s: TEACH-NOW Professional Certification Program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B179CB-682A-B463-C375-FA1940CF1320}"/>
              </a:ext>
            </a:extLst>
          </p:cNvPr>
          <p:cNvSpPr txBox="1">
            <a:spLocks/>
          </p:cNvSpPr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80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3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914400">
              <a:spcAft>
                <a:spcPts val="600"/>
              </a:spcAft>
              <a:buClrTx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 alternative certification program for professionals with a bachelor’s degree outside of education or a certification in another state that does not have reciprocity.</a:t>
            </a:r>
          </a:p>
          <a:p>
            <a:pPr indent="-228600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9 months 8 modules</a:t>
            </a:r>
          </a:p>
          <a:p>
            <a:pPr indent="-228600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100% online</a:t>
            </a:r>
          </a:p>
          <a:p>
            <a:pPr indent="-228600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Dedicated program advisor</a:t>
            </a:r>
          </a:p>
          <a:p>
            <a:pPr indent="-228600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Earn a Reading Endorsement</a:t>
            </a:r>
          </a:p>
          <a:p>
            <a:pPr indent="-228600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Earn 34 master credits that can be rolled into a master’s degree program</a:t>
            </a:r>
          </a:p>
          <a:p>
            <a:pPr indent="-228600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Full Tuition $6,700.00</a:t>
            </a:r>
          </a:p>
          <a:p>
            <a:pPr indent="-228600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7EF7B-F225-8119-9D60-B0845707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0CF929A-2626-BE4A-8D9D-8CE910F0D64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7478-BEE3-FC17-3518-87D7CFDF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Your Bench: Education Leadership Masters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941994-D4F0-1081-4989-B4162240A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Miami Regional University Educational Leadership Program </a:t>
            </a:r>
          </a:p>
          <a:p>
            <a:pPr marL="0" indent="0">
              <a:buNone/>
            </a:pPr>
            <a:r>
              <a:rPr lang="en-US" dirty="0"/>
              <a:t>1 year</a:t>
            </a:r>
          </a:p>
          <a:p>
            <a:pPr marL="0" indent="0">
              <a:buNone/>
            </a:pPr>
            <a:r>
              <a:rPr lang="en-US" dirty="0"/>
              <a:t>100% online </a:t>
            </a:r>
          </a:p>
          <a:p>
            <a:pPr marL="0" indent="0">
              <a:buNone/>
            </a:pPr>
            <a:r>
              <a:rPr lang="en-US" dirty="0"/>
              <a:t>One required online meeting per course</a:t>
            </a:r>
          </a:p>
          <a:p>
            <a:pPr marL="0" indent="0">
              <a:buNone/>
            </a:pPr>
            <a:r>
              <a:rPr lang="en-US" dirty="0"/>
              <a:t>Relevant Content</a:t>
            </a:r>
          </a:p>
          <a:p>
            <a:pPr marL="0" indent="0">
              <a:buNone/>
            </a:pPr>
            <a:r>
              <a:rPr lang="en-US" dirty="0"/>
              <a:t>Professor and Coach</a:t>
            </a:r>
          </a:p>
          <a:p>
            <a:pPr marL="0" indent="0">
              <a:buNone/>
            </a:pPr>
            <a:r>
              <a:rPr lang="en-US" dirty="0"/>
              <a:t>Scholarships Available up to $6,500</a:t>
            </a:r>
          </a:p>
          <a:p>
            <a:pPr marL="0" indent="0">
              <a:buNone/>
            </a:pPr>
            <a:r>
              <a:rPr lang="en-US" dirty="0"/>
              <a:t>Cost after scholarship $15,500</a:t>
            </a:r>
          </a:p>
        </p:txBody>
      </p:sp>
    </p:spTree>
    <p:extLst>
      <p:ext uri="{BB962C8B-B14F-4D97-AF65-F5344CB8AC3E}">
        <p14:creationId xmlns:p14="http://schemas.microsoft.com/office/powerpoint/2010/main" val="288072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0D932-3942-94EE-57A4-5A5A197D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000" dirty="0"/>
              <a:t>Professional Pathway to Growth and Learning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54B7F-8FA4-08D9-0A1B-089790C13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Teachers are inherently lifelong learners.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Today’s teacher often does not have the time or money to pursue opportunities for professional growth.</a:t>
            </a:r>
          </a:p>
          <a:p>
            <a:pPr marL="0" indent="0">
              <a:buNone/>
            </a:pPr>
            <a:r>
              <a:rPr lang="en-US" sz="1400" dirty="0"/>
              <a:t>Let’s take a look at some of the demands on today’s teachers</a:t>
            </a:r>
          </a:p>
          <a:p>
            <a:pPr marL="0" indent="0">
              <a:buNone/>
            </a:pPr>
            <a:endParaRPr lang="en-US" sz="1400" dirty="0">
              <a:hlinkClick r:id="rId3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Online Media 3" title="Why You Should Thank A Teacher Today">
            <a:hlinkClick r:id="" action="ppaction://media"/>
            <a:extLst>
              <a:ext uri="{FF2B5EF4-FFF2-40B4-BE49-F238E27FC236}">
                <a16:creationId xmlns:a16="http://schemas.microsoft.com/office/drawing/2014/main" id="{6F1EA4C0-BBCD-7F85-700B-3CC6B8BB27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41651" y="1453550"/>
            <a:ext cx="7247807" cy="45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34565-A9EC-1E44-519F-CAE55E33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 fontScale="90000"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Additional Challenges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Teachers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Face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2E8F2E-CE6A-A843-543D-2E3851B4A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416349"/>
              </p:ext>
            </p:extLst>
          </p:nvPr>
        </p:nvGraphicFramePr>
        <p:xfrm>
          <a:off x="5390643" y="541606"/>
          <a:ext cx="6136776" cy="598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92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E8535-FD02-C0B7-9742-99543BA0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Professional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269A7-3F68-40E9-3332-B3ABEC2B2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P</a:t>
            </a:r>
            <a:r>
              <a:rPr lang="en-US" sz="2000" b="0" i="0" dirty="0">
                <a:effectLst/>
              </a:rPr>
              <a:t>rofessional learning was often done individually on behalf of teachers. </a:t>
            </a:r>
          </a:p>
          <a:p>
            <a:pPr marL="0" indent="0">
              <a:buNone/>
            </a:pPr>
            <a:r>
              <a:rPr lang="en-US" sz="2000" b="0" i="0" dirty="0">
                <a:effectLst/>
              </a:rPr>
              <a:t>But increasingly today we're thinking of professional learning as something that happens collaboratively. </a:t>
            </a:r>
          </a:p>
          <a:p>
            <a:pPr marL="0"/>
            <a:endParaRPr lang="en-US" sz="2000" b="0" i="0" dirty="0">
              <a:effectLst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DE0636-6BDE-2592-7DFC-1B415F7C9B7F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Teachers working together, learning together, to improve their practice. And addressing issues of importance in the school.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649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A979C-EECC-6522-6BB6-194E4140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200" dirty="0">
                <a:solidFill>
                  <a:srgbClr val="FFFFFF"/>
                </a:solidFill>
              </a:rPr>
              <a:t>Plan a pathway to schoolwide professional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9CD89-196C-27A4-9965-A1CCFFC0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sz="2200" dirty="0"/>
              <a:t>	Allow time in the schedule daily 	for collaborative planning</a:t>
            </a:r>
          </a:p>
          <a:p>
            <a:r>
              <a:rPr lang="en-US" sz="2200" dirty="0"/>
              <a:t>	Do not approve leave on 	professional learning days</a:t>
            </a:r>
          </a:p>
          <a:p>
            <a:r>
              <a:rPr lang="en-US" sz="2200" dirty="0"/>
              <a:t>	Participate along side your staff </a:t>
            </a:r>
          </a:p>
          <a:p>
            <a:r>
              <a:rPr lang="en-US" sz="2200" dirty="0"/>
              <a:t>	Elicit feedback after PL to see how 	it resonated with staff </a:t>
            </a:r>
          </a:p>
          <a:p>
            <a:r>
              <a:rPr lang="en-US" sz="2200" dirty="0"/>
              <a:t>            Require a follow up activity that 	demonstrates how they          	implemented what was taught in 	the PL</a:t>
            </a:r>
          </a:p>
        </p:txBody>
      </p:sp>
    </p:spTree>
    <p:extLst>
      <p:ext uri="{BB962C8B-B14F-4D97-AF65-F5344CB8AC3E}">
        <p14:creationId xmlns:p14="http://schemas.microsoft.com/office/powerpoint/2010/main" val="186210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7334E-2972-9F86-4B89-942EFAF62B6D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+mj-lt"/>
                <a:ea typeface="+mj-ea"/>
                <a:cs typeface="+mj-cs"/>
              </a:rPr>
              <a:t>Plan, but remain flexible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3D72E0-C1BB-5651-6029-A8585C782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65" y="320040"/>
            <a:ext cx="3974841" cy="3895344"/>
          </a:xfrm>
          <a:prstGeom prst="rect">
            <a:avLst/>
          </a:prstGeom>
        </p:spPr>
      </p:pic>
      <p:pic>
        <p:nvPicPr>
          <p:cNvPr id="2" name="Online Media 1" title="Piano stairs  - TheFunTheory.com - Rolighetsteorin.se">
            <a:hlinkClick r:id="" action="ppaction://media"/>
            <a:extLst>
              <a:ext uri="{FF2B5EF4-FFF2-40B4-BE49-F238E27FC236}">
                <a16:creationId xmlns:a16="http://schemas.microsoft.com/office/drawing/2014/main" id="{CC1D33F6-0237-6896-4D45-1C75B7D229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16952" y="320040"/>
            <a:ext cx="6451960" cy="4028964"/>
          </a:xfrm>
          <a:prstGeom prst="rect">
            <a:avLst/>
          </a:pr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082E3-C1D1-6281-8811-AF9FB100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How to plan for impactful PLC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A83B11-60AF-C23C-6E0B-8D6203D9E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685521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63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654BB-6685-9110-AE41-B2F32A5C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Roadblocks to effective PLC’s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D96A-3799-6185-495D-5EFB5D07C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b="0" i="0" dirty="0">
                <a:effectLst/>
                <a:latin typeface="Source Sans Pro" panose="020B0503030403020204" pitchFamily="34" charset="0"/>
              </a:rPr>
              <a:t> Poor communication</a:t>
            </a:r>
          </a:p>
          <a:p>
            <a:r>
              <a:rPr lang="en-US" sz="2200" b="0" i="0" dirty="0">
                <a:effectLst/>
                <a:latin typeface="Source Sans Pro" panose="020B0503030403020204" pitchFamily="34" charset="0"/>
              </a:rPr>
              <a:t>Lack of implementation planning for new initiatives </a:t>
            </a:r>
          </a:p>
          <a:p>
            <a:r>
              <a:rPr lang="en-US" sz="2200" b="0" i="0" dirty="0">
                <a:effectLst/>
                <a:latin typeface="Source Sans Pro" panose="020B0503030403020204" pitchFamily="34" charset="0"/>
              </a:rPr>
              <a:t>Our overall goals may have been too ambitious</a:t>
            </a:r>
          </a:p>
          <a:p>
            <a:r>
              <a:rPr lang="en-US" sz="2200" b="0" i="0" dirty="0">
                <a:effectLst/>
                <a:latin typeface="Source Sans Pro" panose="020B0503030403020204" pitchFamily="34" charset="0"/>
              </a:rPr>
              <a:t>Did not plan for flexibility when things weren't going well</a:t>
            </a:r>
          </a:p>
          <a:p>
            <a:r>
              <a:rPr lang="en-US" sz="2200" b="0" i="0" dirty="0">
                <a:effectLst/>
                <a:latin typeface="Source Sans Pro" panose="020B0503030403020204" pitchFamily="34" charset="0"/>
              </a:rPr>
              <a:t>Continuing down a particular path when we should have stopped, rethought, and moved in a different direction </a:t>
            </a:r>
          </a:p>
        </p:txBody>
      </p:sp>
    </p:spTree>
    <p:extLst>
      <p:ext uri="{BB962C8B-B14F-4D97-AF65-F5344CB8AC3E}">
        <p14:creationId xmlns:p14="http://schemas.microsoft.com/office/powerpoint/2010/main" val="174471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d51122-cb6a-4a2f-87d2-b9aac6a8ec93">
      <Terms xmlns="http://schemas.microsoft.com/office/infopath/2007/PartnerControls"/>
    </lcf76f155ced4ddcb4097134ff3c332f>
    <Date_x002f_Time xmlns="49d51122-cb6a-4a2f-87d2-b9aac6a8ec93" xsi:nil="true"/>
    <TaxCatchAll xmlns="ead31196-55cf-41be-a49a-ced65e251c4e" xsi:nil="true"/>
    <DateandTime xmlns="49d51122-cb6a-4a2f-87d2-b9aac6a8ec93" xsi:nil="true"/>
    <date xmlns="49d51122-cb6a-4a2f-87d2-b9aac6a8ec9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261F406474D41ADCF25844C26F0B6" ma:contentTypeVersion="22" ma:contentTypeDescription="Create a new document." ma:contentTypeScope="" ma:versionID="41bd11a7bb70138498b5dd9062a1c3ab">
  <xsd:schema xmlns:xsd="http://www.w3.org/2001/XMLSchema" xmlns:xs="http://www.w3.org/2001/XMLSchema" xmlns:p="http://schemas.microsoft.com/office/2006/metadata/properties" xmlns:ns2="ead31196-55cf-41be-a49a-ced65e251c4e" xmlns:ns3="49d51122-cb6a-4a2f-87d2-b9aac6a8ec93" targetNamespace="http://schemas.microsoft.com/office/2006/metadata/properties" ma:root="true" ma:fieldsID="01601be4d8166faa4cbb8e8b77e94db9" ns2:_="" ns3:_="">
    <xsd:import namespace="ead31196-55cf-41be-a49a-ced65e251c4e"/>
    <xsd:import namespace="49d51122-cb6a-4a2f-87d2-b9aac6a8ec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Date_x002f_Time" minOccurs="0"/>
                <xsd:element ref="ns3:MediaLengthInSeconds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31196-55cf-41be-a49a-ced65e251c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b3e11fa-68e1-4ced-9fcf-f56406a62f1c}" ma:internalName="TaxCatchAll" ma:showField="CatchAllData" ma:web="ead31196-55cf-41be-a49a-ced65e251c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51122-cb6a-4a2f-87d2-b9aac6a8ec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_x002f_Time" ma:index="19" nillable="true" ma:displayName="Date/Time" ma:format="DateTime" ma:internalName="Date_x002f_Time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17d4409-9c2c-4149-84b6-39b38aca87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7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D01544-AF06-49AF-95A3-86F9F18778F5}">
  <ds:schemaRefs>
    <ds:schemaRef ds:uri="http://schemas.openxmlformats.org/package/2006/metadata/core-properties"/>
    <ds:schemaRef ds:uri="http://schemas.microsoft.com/office/2006/metadata/properties"/>
    <ds:schemaRef ds:uri="49d51122-cb6a-4a2f-87d2-b9aac6a8ec93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ead31196-55cf-41be-a49a-ced65e251c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9218CF-61B6-4069-85D2-495FAE07A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d31196-55cf-41be-a49a-ced65e251c4e"/>
    <ds:schemaRef ds:uri="49d51122-cb6a-4a2f-87d2-b9aac6a8e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B57C7D-AD68-43B7-ADD7-01E519DEEB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1047</Words>
  <Application>Microsoft Office PowerPoint</Application>
  <PresentationFormat>Widescreen</PresentationFormat>
  <Paragraphs>149</Paragraphs>
  <Slides>21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Helvetica</vt:lpstr>
      <vt:lpstr>Source Sans Pro</vt:lpstr>
      <vt:lpstr>Office Theme</vt:lpstr>
      <vt:lpstr> Pathways to Professional Learning:</vt:lpstr>
      <vt:lpstr>Today we will explore various pathways for educators to enhance their skills and effectiveness. </vt:lpstr>
      <vt:lpstr>Professional Pathway to Growth and Learning</vt:lpstr>
      <vt:lpstr>Additional Challenges Teachers Face</vt:lpstr>
      <vt:lpstr>Professional Learning</vt:lpstr>
      <vt:lpstr>Plan a pathway to schoolwide professional learning</vt:lpstr>
      <vt:lpstr>PowerPoint Presentation</vt:lpstr>
      <vt:lpstr>How to plan for impactful PLC</vt:lpstr>
      <vt:lpstr>Roadblocks to effective PLC’s</vt:lpstr>
      <vt:lpstr>Stay Solution Oriented</vt:lpstr>
      <vt:lpstr>Conferences and Seminars</vt:lpstr>
      <vt:lpstr>Peer Coaching and Mentoring</vt:lpstr>
      <vt:lpstr>What Do Instructional Rounds Look Like?</vt:lpstr>
      <vt:lpstr>Why Instructional Rounds</vt:lpstr>
      <vt:lpstr>Micro-credentials and Online Learning</vt:lpstr>
      <vt:lpstr>Noble Education Initiatives (NEI)</vt:lpstr>
      <vt:lpstr>NEI Online Professional Learning </vt:lpstr>
      <vt:lpstr>Noble Education Initiative Online Certification Renewal courses</vt:lpstr>
      <vt:lpstr>On Demand Endorsements $300.00 Master level college credit issued</vt:lpstr>
      <vt:lpstr>Moreland University’s: TEACH-NOW Professional Certification Program</vt:lpstr>
      <vt:lpstr>Build Your Bench: Education Leadership Masters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Alm</dc:creator>
  <cp:lastModifiedBy>Julie Alm</cp:lastModifiedBy>
  <cp:revision>3</cp:revision>
  <dcterms:created xsi:type="dcterms:W3CDTF">2024-09-25T13:44:55Z</dcterms:created>
  <dcterms:modified xsi:type="dcterms:W3CDTF">2024-09-27T18:14:46Z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0x010100C5B261F406474D41ADCF25844C26F0B6</vt:lpwstr>
  </property>
  <property fmtid="{D5CDD505-2E9C-101B-9397-08002B2CF9AE}" pid="3" name="MediaServiceImageTags">
    <vt:lpwstr/>
  </property>
</Properties>
</file>